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70" r:id="rId6"/>
    <p:sldId id="274" r:id="rId7"/>
    <p:sldId id="279" r:id="rId8"/>
    <p:sldId id="282" r:id="rId9"/>
    <p:sldId id="283" r:id="rId10"/>
    <p:sldId id="284" r:id="rId11"/>
    <p:sldId id="285" r:id="rId12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5566"/>
    <a:srgbClr val="B2CCD1"/>
    <a:srgbClr val="074354"/>
    <a:srgbClr val="053441"/>
    <a:srgbClr val="176473"/>
    <a:srgbClr val="337785"/>
    <a:srgbClr val="1A54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F948A2-12BB-C131-8555-CFE4BCBFB0B0}" v="1170" dt="2025-03-27T10:07:55.095"/>
    <p1510:client id="{BFD93F56-571C-42D6-B5DB-E8A19AE1D6DE}" v="1523" dt="2025-03-27T11:39:38.8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819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Kokken" userId="S::danielle.kokken@denhaag.nl::92f6f0cb-4522-4d0d-a0ab-bc570df25c10" providerId="AD" clId="Web-{BFD93F56-571C-42D6-B5DB-E8A19AE1D6DE}"/>
    <pc:docChg chg="addSld delSld modSld">
      <pc:chgData name="Danielle Kokken" userId="S::danielle.kokken@denhaag.nl::92f6f0cb-4522-4d0d-a0ab-bc570df25c10" providerId="AD" clId="Web-{BFD93F56-571C-42D6-B5DB-E8A19AE1D6DE}" dt="2025-03-27T11:39:38.859" v="1514" actId="20577"/>
      <pc:docMkLst>
        <pc:docMk/>
      </pc:docMkLst>
      <pc:sldChg chg="modSp">
        <pc:chgData name="Danielle Kokken" userId="S::danielle.kokken@denhaag.nl::92f6f0cb-4522-4d0d-a0ab-bc570df25c10" providerId="AD" clId="Web-{BFD93F56-571C-42D6-B5DB-E8A19AE1D6DE}" dt="2025-03-27T10:32:18.674" v="31" actId="20577"/>
        <pc:sldMkLst>
          <pc:docMk/>
          <pc:sldMk cId="2641682245" sldId="270"/>
        </pc:sldMkLst>
        <pc:spChg chg="mod">
          <ac:chgData name="Danielle Kokken" userId="S::danielle.kokken@denhaag.nl::92f6f0cb-4522-4d0d-a0ab-bc570df25c10" providerId="AD" clId="Web-{BFD93F56-571C-42D6-B5DB-E8A19AE1D6DE}" dt="2025-03-27T10:32:18.674" v="31" actId="20577"/>
          <ac:spMkLst>
            <pc:docMk/>
            <pc:sldMk cId="2641682245" sldId="270"/>
            <ac:spMk id="2" creationId="{00000000-0000-0000-0000-000000000000}"/>
          </ac:spMkLst>
        </pc:spChg>
        <pc:spChg chg="mod">
          <ac:chgData name="Danielle Kokken" userId="S::danielle.kokken@denhaag.nl::92f6f0cb-4522-4d0d-a0ab-bc570df25c10" providerId="AD" clId="Web-{BFD93F56-571C-42D6-B5DB-E8A19AE1D6DE}" dt="2025-03-27T10:32:17.299" v="29" actId="20577"/>
          <ac:spMkLst>
            <pc:docMk/>
            <pc:sldMk cId="2641682245" sldId="270"/>
            <ac:spMk id="3" creationId="{00000000-0000-0000-0000-000000000000}"/>
          </ac:spMkLst>
        </pc:spChg>
      </pc:sldChg>
      <pc:sldChg chg="modSp">
        <pc:chgData name="Danielle Kokken" userId="S::danielle.kokken@denhaag.nl::92f6f0cb-4522-4d0d-a0ab-bc570df25c10" providerId="AD" clId="Web-{BFD93F56-571C-42D6-B5DB-E8A19AE1D6DE}" dt="2025-03-27T10:43:00.787" v="345" actId="20577"/>
        <pc:sldMkLst>
          <pc:docMk/>
          <pc:sldMk cId="2127525979" sldId="274"/>
        </pc:sldMkLst>
        <pc:spChg chg="mod">
          <ac:chgData name="Danielle Kokken" userId="S::danielle.kokken@denhaag.nl::92f6f0cb-4522-4d0d-a0ab-bc570df25c10" providerId="AD" clId="Web-{BFD93F56-571C-42D6-B5DB-E8A19AE1D6DE}" dt="2025-03-27T10:43:00.787" v="345" actId="20577"/>
          <ac:spMkLst>
            <pc:docMk/>
            <pc:sldMk cId="2127525979" sldId="274"/>
            <ac:spMk id="6" creationId="{00000000-0000-0000-0000-000000000000}"/>
          </ac:spMkLst>
        </pc:spChg>
      </pc:sldChg>
      <pc:sldChg chg="del">
        <pc:chgData name="Danielle Kokken" userId="S::danielle.kokken@denhaag.nl::92f6f0cb-4522-4d0d-a0ab-bc570df25c10" providerId="AD" clId="Web-{BFD93F56-571C-42D6-B5DB-E8A19AE1D6DE}" dt="2025-03-27T10:43:04.147" v="346"/>
        <pc:sldMkLst>
          <pc:docMk/>
          <pc:sldMk cId="164341789" sldId="276"/>
        </pc:sldMkLst>
      </pc:sldChg>
      <pc:sldChg chg="modSp">
        <pc:chgData name="Danielle Kokken" userId="S::danielle.kokken@denhaag.nl::92f6f0cb-4522-4d0d-a0ab-bc570df25c10" providerId="AD" clId="Web-{BFD93F56-571C-42D6-B5DB-E8A19AE1D6DE}" dt="2025-03-27T11:39:38.859" v="1514" actId="20577"/>
        <pc:sldMkLst>
          <pc:docMk/>
          <pc:sldMk cId="980303149" sldId="279"/>
        </pc:sldMkLst>
        <pc:spChg chg="mod">
          <ac:chgData name="Danielle Kokken" userId="S::danielle.kokken@denhaag.nl::92f6f0cb-4522-4d0d-a0ab-bc570df25c10" providerId="AD" clId="Web-{BFD93F56-571C-42D6-B5DB-E8A19AE1D6DE}" dt="2025-03-27T11:39:38.859" v="1514" actId="20577"/>
          <ac:spMkLst>
            <pc:docMk/>
            <pc:sldMk cId="980303149" sldId="279"/>
            <ac:spMk id="20" creationId="{8B02F161-1200-6EB3-7386-658E44576191}"/>
          </ac:spMkLst>
        </pc:spChg>
      </pc:sldChg>
      <pc:sldChg chg="del">
        <pc:chgData name="Danielle Kokken" userId="S::danielle.kokken@denhaag.nl::92f6f0cb-4522-4d0d-a0ab-bc570df25c10" providerId="AD" clId="Web-{BFD93F56-571C-42D6-B5DB-E8A19AE1D6DE}" dt="2025-03-27T11:30:32.499" v="1295"/>
        <pc:sldMkLst>
          <pc:docMk/>
          <pc:sldMk cId="2592378800" sldId="281"/>
        </pc:sldMkLst>
      </pc:sldChg>
      <pc:sldChg chg="modSp">
        <pc:chgData name="Danielle Kokken" userId="S::danielle.kokken@denhaag.nl::92f6f0cb-4522-4d0d-a0ab-bc570df25c10" providerId="AD" clId="Web-{BFD93F56-571C-42D6-B5DB-E8A19AE1D6DE}" dt="2025-03-27T10:52:28.211" v="646" actId="20577"/>
        <pc:sldMkLst>
          <pc:docMk/>
          <pc:sldMk cId="1303318011" sldId="282"/>
        </pc:sldMkLst>
        <pc:spChg chg="mod">
          <ac:chgData name="Danielle Kokken" userId="S::danielle.kokken@denhaag.nl::92f6f0cb-4522-4d0d-a0ab-bc570df25c10" providerId="AD" clId="Web-{BFD93F56-571C-42D6-B5DB-E8A19AE1D6DE}" dt="2025-03-27T10:52:28.211" v="646" actId="20577"/>
          <ac:spMkLst>
            <pc:docMk/>
            <pc:sldMk cId="1303318011" sldId="282"/>
            <ac:spMk id="6" creationId="{8A24BECD-D24D-C533-F5E0-2447714A14B8}"/>
          </ac:spMkLst>
        </pc:spChg>
      </pc:sldChg>
      <pc:sldChg chg="modSp">
        <pc:chgData name="Danielle Kokken" userId="S::danielle.kokken@denhaag.nl::92f6f0cb-4522-4d0d-a0ab-bc570df25c10" providerId="AD" clId="Web-{BFD93F56-571C-42D6-B5DB-E8A19AE1D6DE}" dt="2025-03-27T11:18:58.446" v="1038" actId="20577"/>
        <pc:sldMkLst>
          <pc:docMk/>
          <pc:sldMk cId="687873394" sldId="283"/>
        </pc:sldMkLst>
        <pc:spChg chg="mod">
          <ac:chgData name="Danielle Kokken" userId="S::danielle.kokken@denhaag.nl::92f6f0cb-4522-4d0d-a0ab-bc570df25c10" providerId="AD" clId="Web-{BFD93F56-571C-42D6-B5DB-E8A19AE1D6DE}" dt="2025-03-27T11:18:58.446" v="1038" actId="20577"/>
          <ac:spMkLst>
            <pc:docMk/>
            <pc:sldMk cId="687873394" sldId="283"/>
            <ac:spMk id="6" creationId="{9D8C3DBD-0F55-555D-C648-47FA026E2A5F}"/>
          </ac:spMkLst>
        </pc:spChg>
      </pc:sldChg>
      <pc:sldChg chg="modSp">
        <pc:chgData name="Danielle Kokken" userId="S::danielle.kokken@denhaag.nl::92f6f0cb-4522-4d0d-a0ab-bc570df25c10" providerId="AD" clId="Web-{BFD93F56-571C-42D6-B5DB-E8A19AE1D6DE}" dt="2025-03-27T11:30:31.045" v="1294" actId="20577"/>
        <pc:sldMkLst>
          <pc:docMk/>
          <pc:sldMk cId="3154691644" sldId="284"/>
        </pc:sldMkLst>
        <pc:spChg chg="mod">
          <ac:chgData name="Danielle Kokken" userId="S::danielle.kokken@denhaag.nl::92f6f0cb-4522-4d0d-a0ab-bc570df25c10" providerId="AD" clId="Web-{BFD93F56-571C-42D6-B5DB-E8A19AE1D6DE}" dt="2025-03-27T11:30:31.045" v="1294" actId="20577"/>
          <ac:spMkLst>
            <pc:docMk/>
            <pc:sldMk cId="3154691644" sldId="284"/>
            <ac:spMk id="6" creationId="{1A22751C-8BA0-9050-24A8-EAD34F47280E}"/>
          </ac:spMkLst>
        </pc:spChg>
      </pc:sldChg>
      <pc:sldChg chg="modSp new">
        <pc:chgData name="Danielle Kokken" userId="S::danielle.kokken@denhaag.nl::92f6f0cb-4522-4d0d-a0ab-bc570df25c10" providerId="AD" clId="Web-{BFD93F56-571C-42D6-B5DB-E8A19AE1D6DE}" dt="2025-03-27T11:38:27.700" v="1509" actId="20577"/>
        <pc:sldMkLst>
          <pc:docMk/>
          <pc:sldMk cId="4252373158" sldId="285"/>
        </pc:sldMkLst>
        <pc:spChg chg="mod">
          <ac:chgData name="Danielle Kokken" userId="S::danielle.kokken@denhaag.nl::92f6f0cb-4522-4d0d-a0ab-bc570df25c10" providerId="AD" clId="Web-{BFD93F56-571C-42D6-B5DB-E8A19AE1D6DE}" dt="2025-03-27T11:32:16.455" v="1317" actId="20577"/>
          <ac:spMkLst>
            <pc:docMk/>
            <pc:sldMk cId="4252373158" sldId="285"/>
            <ac:spMk id="5" creationId="{60C3DCBA-5CB0-EB20-71F8-3DB4B7BB6326}"/>
          </ac:spMkLst>
        </pc:spChg>
        <pc:spChg chg="mod">
          <ac:chgData name="Danielle Kokken" userId="S::danielle.kokken@denhaag.nl::92f6f0cb-4522-4d0d-a0ab-bc570df25c10" providerId="AD" clId="Web-{BFD93F56-571C-42D6-B5DB-E8A19AE1D6DE}" dt="2025-03-27T11:38:27.700" v="1509" actId="20577"/>
          <ac:spMkLst>
            <pc:docMk/>
            <pc:sldMk cId="4252373158" sldId="285"/>
            <ac:spMk id="6" creationId="{6130C79B-53F2-6E0C-4DEC-5E931BE5D5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A6272B6-BFC7-664C-AB45-94000F60F306}" type="datetime1">
              <a:rPr lang="nl-NL" smtClean="0"/>
              <a:t>27-3-2025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D469C3B-967C-473A-94C5-4BD93383D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517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9F56C22-1804-9A4B-97DB-32BB940E4280}" type="datetime1">
              <a:rPr lang="nl-NL" smtClean="0"/>
              <a:t>27-3-2025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72EF5D1-4C40-46D5-A76E-C2C439B2738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65118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orblad">
    <p:bg>
      <p:bgPr>
        <a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35999" y="2159999"/>
            <a:ext cx="7704000" cy="8172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5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nl-NL"/>
              <a:t>Titel van presentatie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0" hasCustomPrompt="1"/>
          </p:nvPr>
        </p:nvSpPr>
        <p:spPr>
          <a:xfrm>
            <a:off x="935999" y="2977199"/>
            <a:ext cx="7704000" cy="882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 typeface="Arial"/>
              <a:buNone/>
              <a:defRPr sz="3400" baseline="0">
                <a:solidFill>
                  <a:srgbClr val="FFFFFF"/>
                </a:solidFill>
              </a:defRPr>
            </a:lvl1pPr>
            <a:lvl2pPr marL="457200" indent="0">
              <a:buFont typeface="Arial"/>
              <a:buNone/>
              <a:defRPr/>
            </a:lvl2pPr>
            <a:lvl3pPr marL="914400" indent="0">
              <a:buFont typeface="Arial"/>
              <a:buNone/>
              <a:defRPr/>
            </a:lvl3pPr>
            <a:lvl4pPr marL="1371600" indent="0">
              <a:buFont typeface="Arial"/>
              <a:buNone/>
              <a:defRPr/>
            </a:lvl4pPr>
            <a:lvl5pPr marL="1828800" indent="0">
              <a:buFont typeface="Arial"/>
              <a:buNone/>
              <a:defRPr/>
            </a:lvl5pPr>
          </a:lstStyle>
          <a:p>
            <a:pPr lvl="0"/>
            <a:r>
              <a:rPr lang="nl-NL"/>
              <a:t>Subtitel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1"/>
          </p:nvPr>
        </p:nvSpPr>
        <p:spPr>
          <a:xfrm>
            <a:off x="936001" y="4801500"/>
            <a:ext cx="1364941" cy="342000"/>
          </a:xfrm>
        </p:spPr>
        <p:txBody>
          <a:bodyPr lIns="0" tIns="0" rIns="0" bIns="0" anchor="t" anchorCtr="0"/>
          <a:lstStyle>
            <a:lvl1pPr>
              <a:defRPr sz="1100">
                <a:solidFill>
                  <a:srgbClr val="FFFFFF"/>
                </a:solidFill>
              </a:defRPr>
            </a:lvl1pPr>
          </a:lstStyle>
          <a:p>
            <a:fld id="{0E8FEAC5-E696-4006-BCE4-2EC71C277B36}" type="datetime4">
              <a:rPr lang="nl-NL" smtClean="0"/>
              <a:t>27 maart 2025</a:t>
            </a:fld>
            <a:endParaRPr lang="nl-NL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2"/>
          </p:nvPr>
        </p:nvSpPr>
        <p:spPr>
          <a:xfrm>
            <a:off x="7304259" y="4801500"/>
            <a:ext cx="1335741" cy="342000"/>
          </a:xfrm>
        </p:spPr>
        <p:txBody>
          <a:bodyPr lIns="0" tIns="0" rIns="0" bIns="0" anchor="t" anchorCtr="0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r>
              <a:rPr lang="nl-NL"/>
              <a:t>Versie</a:t>
            </a:r>
          </a:p>
        </p:txBody>
      </p:sp>
    </p:spTree>
    <p:extLst>
      <p:ext uri="{BB962C8B-B14F-4D97-AF65-F5344CB8AC3E}">
        <p14:creationId xmlns:p14="http://schemas.microsoft.com/office/powerpoint/2010/main" val="6026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blad 1 zonder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datum 13"/>
          <p:cNvSpPr>
            <a:spLocks noGrp="1"/>
          </p:cNvSpPr>
          <p:nvPr>
            <p:ph type="dt" sz="half" idx="11"/>
          </p:nvPr>
        </p:nvSpPr>
        <p:spPr>
          <a:xfrm>
            <a:off x="936001" y="4801500"/>
            <a:ext cx="1364941" cy="342000"/>
          </a:xfrm>
        </p:spPr>
        <p:txBody>
          <a:bodyPr lIns="0" tIns="0" rIns="0" bIns="0" anchor="t" anchorCtr="0"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3BDA68A4-14E2-4DEE-BF0D-344856097FC7}" type="datetime4">
              <a:rPr lang="nl-NL" smtClean="0"/>
              <a:t>27 maart 2025</a:t>
            </a:fld>
            <a:endParaRPr lang="nl-NL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2"/>
          </p:nvPr>
        </p:nvSpPr>
        <p:spPr>
          <a:xfrm>
            <a:off x="7304259" y="4801500"/>
            <a:ext cx="1335741" cy="342000"/>
          </a:xfrm>
        </p:spPr>
        <p:txBody>
          <a:bodyPr lIns="0" tIns="0" rIns="0" bIns="0" anchor="t" anchorCtr="0"/>
          <a:lstStyle>
            <a:lvl1pPr algn="r">
              <a:defRPr sz="1100">
                <a:solidFill>
                  <a:srgbClr val="000000"/>
                </a:solidFill>
              </a:defRPr>
            </a:lvl1pPr>
          </a:lstStyle>
          <a:p>
            <a:r>
              <a:rPr lang="nl-NL"/>
              <a:t>Versie</a:t>
            </a:r>
          </a:p>
        </p:txBody>
      </p:sp>
      <p:sp>
        <p:nvSpPr>
          <p:cNvPr id="9" name="Tijdelijke aanduiding voor dianummer 3"/>
          <p:cNvSpPr>
            <a:spLocks noGrp="1"/>
          </p:cNvSpPr>
          <p:nvPr>
            <p:ph type="sldNum" sz="quarter" idx="4"/>
          </p:nvPr>
        </p:nvSpPr>
        <p:spPr>
          <a:xfrm>
            <a:off x="0" y="4801501"/>
            <a:ext cx="763412" cy="342000"/>
          </a:xfrm>
          <a:prstGeom prst="rect">
            <a:avLst/>
          </a:prstGeom>
        </p:spPr>
        <p:txBody>
          <a:bodyPr vert="horz" lIns="288000" tIns="0" rIns="0" bIns="0" rtlCol="0" anchor="t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FE63E531-1C3B-364E-9A80-B8838FF23FE5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25" name="Afbeelding 2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24"/>
            <a:ext cx="9144000" cy="1295400"/>
          </a:xfrm>
          <a:prstGeom prst="rect">
            <a:avLst/>
          </a:prstGeom>
        </p:spPr>
      </p:pic>
      <p:sp>
        <p:nvSpPr>
          <p:cNvPr id="26" name="Titel 1"/>
          <p:cNvSpPr>
            <a:spLocks noGrp="1"/>
          </p:cNvSpPr>
          <p:nvPr>
            <p:ph type="title"/>
          </p:nvPr>
        </p:nvSpPr>
        <p:spPr>
          <a:xfrm>
            <a:off x="935999" y="360000"/>
            <a:ext cx="7704000" cy="81626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42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nl-NL"/>
              <a:t>Titel</a:t>
            </a:r>
          </a:p>
        </p:txBody>
      </p:sp>
      <p:sp>
        <p:nvSpPr>
          <p:cNvPr id="27" name="Tijdelijke aanduiding voor tekst 10"/>
          <p:cNvSpPr>
            <a:spLocks noGrp="1"/>
          </p:cNvSpPr>
          <p:nvPr>
            <p:ph type="body" sz="quarter" idx="13"/>
          </p:nvPr>
        </p:nvSpPr>
        <p:spPr>
          <a:xfrm>
            <a:off x="936625" y="1611220"/>
            <a:ext cx="7704138" cy="3060000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1pPr>
            <a:lvl2pPr marL="36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2pPr>
            <a:lvl3pPr marL="54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3pPr>
            <a:lvl4pPr marL="72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4pPr>
            <a:lvl5pPr marL="90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50700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blad 1 met f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24"/>
            <a:ext cx="9144000" cy="1295400"/>
          </a:xfrm>
          <a:prstGeom prst="rect">
            <a:avLst/>
          </a:prstGeom>
        </p:spPr>
      </p:pic>
      <p:sp>
        <p:nvSpPr>
          <p:cNvPr id="17" name="Tijdelijke aanduiding voor datum 13"/>
          <p:cNvSpPr>
            <a:spLocks noGrp="1"/>
          </p:cNvSpPr>
          <p:nvPr>
            <p:ph type="dt" sz="half" idx="11"/>
          </p:nvPr>
        </p:nvSpPr>
        <p:spPr>
          <a:xfrm>
            <a:off x="936001" y="4801500"/>
            <a:ext cx="1364941" cy="342000"/>
          </a:xfrm>
        </p:spPr>
        <p:txBody>
          <a:bodyPr lIns="0" tIns="0" rIns="0" bIns="0" anchor="t" anchorCtr="0"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3BDA68A4-14E2-4DEE-BF0D-344856097FC7}" type="datetime4">
              <a:rPr lang="nl-NL" smtClean="0"/>
              <a:t>27 maart 2025</a:t>
            </a:fld>
            <a:endParaRPr lang="nl-NL"/>
          </a:p>
        </p:txBody>
      </p:sp>
      <p:sp>
        <p:nvSpPr>
          <p:cNvPr id="18" name="Tijdelijke aanduiding voor voettekst 14"/>
          <p:cNvSpPr>
            <a:spLocks noGrp="1"/>
          </p:cNvSpPr>
          <p:nvPr>
            <p:ph type="ftr" sz="quarter" idx="12"/>
          </p:nvPr>
        </p:nvSpPr>
        <p:spPr>
          <a:xfrm>
            <a:off x="7304259" y="4801500"/>
            <a:ext cx="1335741" cy="342000"/>
          </a:xfrm>
        </p:spPr>
        <p:txBody>
          <a:bodyPr lIns="0" tIns="0" rIns="0" bIns="0" anchor="t" anchorCtr="0"/>
          <a:lstStyle>
            <a:lvl1pPr algn="r">
              <a:defRPr sz="1100">
                <a:solidFill>
                  <a:srgbClr val="000000"/>
                </a:solidFill>
              </a:defRPr>
            </a:lvl1pPr>
          </a:lstStyle>
          <a:p>
            <a:r>
              <a:rPr lang="nl-NL"/>
              <a:t>Versie</a:t>
            </a:r>
          </a:p>
        </p:txBody>
      </p:sp>
      <p:sp>
        <p:nvSpPr>
          <p:cNvPr id="19" name="Tijdelijke aanduiding voor dianummer 3"/>
          <p:cNvSpPr>
            <a:spLocks noGrp="1"/>
          </p:cNvSpPr>
          <p:nvPr>
            <p:ph type="sldNum" sz="quarter" idx="4"/>
          </p:nvPr>
        </p:nvSpPr>
        <p:spPr>
          <a:xfrm>
            <a:off x="0" y="4801501"/>
            <a:ext cx="763412" cy="342000"/>
          </a:xfrm>
          <a:prstGeom prst="rect">
            <a:avLst/>
          </a:prstGeom>
        </p:spPr>
        <p:txBody>
          <a:bodyPr vert="horz" lIns="288000" tIns="0" rIns="0" bIns="0" rtlCol="0" anchor="t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FE63E531-1C3B-364E-9A80-B8838FF23FE5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21" name="Titel 1"/>
          <p:cNvSpPr>
            <a:spLocks noGrp="1"/>
          </p:cNvSpPr>
          <p:nvPr>
            <p:ph type="title"/>
          </p:nvPr>
        </p:nvSpPr>
        <p:spPr>
          <a:xfrm>
            <a:off x="935999" y="360000"/>
            <a:ext cx="7704000" cy="81626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42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nl-NL"/>
              <a:t>Titel</a:t>
            </a:r>
          </a:p>
        </p:txBody>
      </p:sp>
      <p:sp>
        <p:nvSpPr>
          <p:cNvPr id="22" name="Tijdelijke aanduiding voor tekst 10"/>
          <p:cNvSpPr>
            <a:spLocks noGrp="1"/>
          </p:cNvSpPr>
          <p:nvPr>
            <p:ph type="body" sz="quarter" idx="13"/>
          </p:nvPr>
        </p:nvSpPr>
        <p:spPr>
          <a:xfrm>
            <a:off x="936625" y="1611221"/>
            <a:ext cx="4093333" cy="3060000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1pPr>
            <a:lvl2pPr marL="36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2pPr>
            <a:lvl3pPr marL="54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3pPr>
            <a:lvl4pPr marL="72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4pPr>
            <a:lvl5pPr marL="90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3" name="Tijdelijke aanduiding voor afbeelding 3"/>
          <p:cNvSpPr>
            <a:spLocks noGrp="1"/>
          </p:cNvSpPr>
          <p:nvPr>
            <p:ph type="pic" sz="quarter" idx="14"/>
          </p:nvPr>
        </p:nvSpPr>
        <p:spPr>
          <a:xfrm>
            <a:off x="5400962" y="1733674"/>
            <a:ext cx="3239801" cy="2886566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defRPr sz="1800">
                <a:solidFill>
                  <a:srgbClr val="7F7F7F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88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blad 2 zonder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datum 13"/>
          <p:cNvSpPr>
            <a:spLocks noGrp="1"/>
          </p:cNvSpPr>
          <p:nvPr>
            <p:ph type="dt" sz="half" idx="11"/>
          </p:nvPr>
        </p:nvSpPr>
        <p:spPr>
          <a:xfrm>
            <a:off x="936001" y="4801500"/>
            <a:ext cx="1364941" cy="342000"/>
          </a:xfrm>
        </p:spPr>
        <p:txBody>
          <a:bodyPr lIns="0" tIns="0" rIns="0" bIns="0" anchor="t" anchorCtr="0"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3BDA68A4-14E2-4DEE-BF0D-344856097FC7}" type="datetime4">
              <a:rPr lang="nl-NL" smtClean="0"/>
              <a:t>27 maart 2025</a:t>
            </a:fld>
            <a:endParaRPr lang="nl-NL"/>
          </a:p>
        </p:txBody>
      </p:sp>
      <p:sp>
        <p:nvSpPr>
          <p:cNvPr id="10" name="Tijdelijke aanduiding voor voettekst 14"/>
          <p:cNvSpPr>
            <a:spLocks noGrp="1"/>
          </p:cNvSpPr>
          <p:nvPr>
            <p:ph type="ftr" sz="quarter" idx="12"/>
          </p:nvPr>
        </p:nvSpPr>
        <p:spPr>
          <a:xfrm>
            <a:off x="7304259" y="4801500"/>
            <a:ext cx="1335741" cy="342000"/>
          </a:xfrm>
        </p:spPr>
        <p:txBody>
          <a:bodyPr lIns="0" tIns="0" rIns="0" bIns="0" anchor="t" anchorCtr="0"/>
          <a:lstStyle>
            <a:lvl1pPr algn="r">
              <a:defRPr sz="1100">
                <a:solidFill>
                  <a:srgbClr val="000000"/>
                </a:solidFill>
              </a:defRPr>
            </a:lvl1pPr>
          </a:lstStyle>
          <a:p>
            <a:r>
              <a:rPr lang="nl-NL"/>
              <a:t>Versie</a:t>
            </a:r>
          </a:p>
        </p:txBody>
      </p:sp>
      <p:sp>
        <p:nvSpPr>
          <p:cNvPr id="12" name="Tijdelijke aanduiding voor dianummer 3"/>
          <p:cNvSpPr>
            <a:spLocks noGrp="1"/>
          </p:cNvSpPr>
          <p:nvPr>
            <p:ph type="sldNum" sz="quarter" idx="4"/>
          </p:nvPr>
        </p:nvSpPr>
        <p:spPr>
          <a:xfrm>
            <a:off x="0" y="4801501"/>
            <a:ext cx="763412" cy="342000"/>
          </a:xfrm>
          <a:prstGeom prst="rect">
            <a:avLst/>
          </a:prstGeom>
        </p:spPr>
        <p:txBody>
          <a:bodyPr vert="horz" lIns="288000" tIns="0" rIns="0" bIns="0" rtlCol="0" anchor="t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FE63E531-1C3B-364E-9A80-B8838FF23FE5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935999" y="930755"/>
            <a:ext cx="7704000" cy="645962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400" b="1" i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nl-NL"/>
              <a:t>Titel</a:t>
            </a:r>
          </a:p>
        </p:txBody>
      </p:sp>
      <p:sp>
        <p:nvSpPr>
          <p:cNvPr id="16" name="Tijdelijke aanduiding voor tekst 10"/>
          <p:cNvSpPr>
            <a:spLocks noGrp="1"/>
          </p:cNvSpPr>
          <p:nvPr>
            <p:ph type="body" sz="quarter" idx="13"/>
          </p:nvPr>
        </p:nvSpPr>
        <p:spPr>
          <a:xfrm>
            <a:off x="936625" y="1611221"/>
            <a:ext cx="7704138" cy="3060000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1pPr>
            <a:lvl2pPr marL="36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2pPr>
            <a:lvl3pPr marL="54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3pPr>
            <a:lvl4pPr marL="72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4pPr>
            <a:lvl5pPr marL="90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4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blad 2 me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datum 13"/>
          <p:cNvSpPr>
            <a:spLocks noGrp="1"/>
          </p:cNvSpPr>
          <p:nvPr>
            <p:ph type="dt" sz="half" idx="11"/>
          </p:nvPr>
        </p:nvSpPr>
        <p:spPr>
          <a:xfrm>
            <a:off x="936001" y="4801500"/>
            <a:ext cx="1364941" cy="342000"/>
          </a:xfrm>
        </p:spPr>
        <p:txBody>
          <a:bodyPr lIns="0" tIns="0" rIns="0" bIns="0" anchor="t" anchorCtr="0"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3BDA68A4-14E2-4DEE-BF0D-344856097FC7}" type="datetime4">
              <a:rPr lang="nl-NL" smtClean="0"/>
              <a:t>27 maart 2025</a:t>
            </a:fld>
            <a:endParaRPr lang="nl-NL"/>
          </a:p>
        </p:txBody>
      </p:sp>
      <p:sp>
        <p:nvSpPr>
          <p:cNvPr id="17" name="Tijdelijke aanduiding voor voettekst 14"/>
          <p:cNvSpPr>
            <a:spLocks noGrp="1"/>
          </p:cNvSpPr>
          <p:nvPr>
            <p:ph type="ftr" sz="quarter" idx="12"/>
          </p:nvPr>
        </p:nvSpPr>
        <p:spPr>
          <a:xfrm>
            <a:off x="7304259" y="4801500"/>
            <a:ext cx="1335741" cy="342000"/>
          </a:xfrm>
        </p:spPr>
        <p:txBody>
          <a:bodyPr lIns="0" tIns="0" rIns="0" bIns="0" anchor="t" anchorCtr="0"/>
          <a:lstStyle>
            <a:lvl1pPr algn="r">
              <a:defRPr sz="1100">
                <a:solidFill>
                  <a:srgbClr val="000000"/>
                </a:solidFill>
              </a:defRPr>
            </a:lvl1pPr>
          </a:lstStyle>
          <a:p>
            <a:r>
              <a:rPr lang="nl-NL"/>
              <a:t>Versie</a:t>
            </a:r>
          </a:p>
        </p:txBody>
      </p:sp>
      <p:sp>
        <p:nvSpPr>
          <p:cNvPr id="18" name="Tijdelijke aanduiding voor dianummer 3"/>
          <p:cNvSpPr>
            <a:spLocks noGrp="1"/>
          </p:cNvSpPr>
          <p:nvPr>
            <p:ph type="sldNum" sz="quarter" idx="4"/>
          </p:nvPr>
        </p:nvSpPr>
        <p:spPr>
          <a:xfrm>
            <a:off x="0" y="4801501"/>
            <a:ext cx="763412" cy="342000"/>
          </a:xfrm>
          <a:prstGeom prst="rect">
            <a:avLst/>
          </a:prstGeom>
        </p:spPr>
        <p:txBody>
          <a:bodyPr vert="horz" lIns="288000" tIns="0" rIns="0" bIns="0" rtlCol="0" anchor="t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FE63E531-1C3B-364E-9A80-B8838FF23FE5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935999" y="930755"/>
            <a:ext cx="7704000" cy="645962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400" b="1" i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nl-NL"/>
              <a:t>Titel</a:t>
            </a:r>
          </a:p>
        </p:txBody>
      </p:sp>
      <p:sp>
        <p:nvSpPr>
          <p:cNvPr id="20" name="Tijdelijke aanduiding voor tekst 10"/>
          <p:cNvSpPr>
            <a:spLocks noGrp="1"/>
          </p:cNvSpPr>
          <p:nvPr>
            <p:ph type="body" sz="quarter" idx="13"/>
          </p:nvPr>
        </p:nvSpPr>
        <p:spPr>
          <a:xfrm>
            <a:off x="936625" y="1611221"/>
            <a:ext cx="4093200" cy="3060000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1pPr>
            <a:lvl2pPr marL="36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2pPr>
            <a:lvl3pPr marL="54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3pPr>
            <a:lvl4pPr marL="72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4pPr>
            <a:lvl5pPr marL="900000" indent="-1800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1" name="Tijdelijke aanduiding voor afbeelding 3"/>
          <p:cNvSpPr>
            <a:spLocks noGrp="1"/>
          </p:cNvSpPr>
          <p:nvPr>
            <p:ph type="pic" sz="quarter" idx="14"/>
          </p:nvPr>
        </p:nvSpPr>
        <p:spPr>
          <a:xfrm>
            <a:off x="5400962" y="1733674"/>
            <a:ext cx="3239801" cy="2886566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defRPr sz="1800">
                <a:solidFill>
                  <a:srgbClr val="7F7F7F"/>
                </a:solidFill>
              </a:defRPr>
            </a:lvl1pPr>
          </a:lstStyle>
          <a:p>
            <a:endParaRPr lang="nl-NL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92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Versie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78E46-3270-4E6C-AF7E-11496CD4C5CB}" type="datetime4">
              <a:rPr lang="nl-NL" smtClean="0"/>
              <a:t>27 maart 2025</a:t>
            </a:fld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3E531-1C3B-364E-9A80-B8838FF23FE5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5" r:id="rId2"/>
    <p:sldLayoutId id="2147483686" r:id="rId3"/>
    <p:sldLayoutId id="2147483687" r:id="rId4"/>
    <p:sldLayoutId id="2147483688" r:id="rId5"/>
  </p:sldLayoutIdLst>
  <p:hf hdr="0"/>
  <p:txStyles>
    <p:titleStyle>
      <a:lvl1pPr algn="l" defTabSz="457200" rtl="0" fontAlgn="base">
        <a:spcBef>
          <a:spcPct val="0"/>
        </a:spcBef>
        <a:spcAft>
          <a:spcPct val="0"/>
        </a:spcAft>
        <a:defRPr sz="4400" kern="1200">
          <a:solidFill>
            <a:srgbClr val="074354"/>
          </a:solidFill>
          <a:latin typeface="Arial"/>
          <a:ea typeface="+mj-ea"/>
          <a:cs typeface="Arial"/>
        </a:defRPr>
      </a:lvl1pPr>
      <a:lvl2pPr algn="l" defTabSz="457200" rtl="0" fontAlgn="base">
        <a:spcBef>
          <a:spcPct val="0"/>
        </a:spcBef>
        <a:spcAft>
          <a:spcPct val="0"/>
        </a:spcAft>
        <a:defRPr sz="4400">
          <a:solidFill>
            <a:srgbClr val="074354"/>
          </a:solidFill>
          <a:latin typeface="Arial" charset="0"/>
          <a:cs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400">
          <a:solidFill>
            <a:srgbClr val="074354"/>
          </a:solidFill>
          <a:latin typeface="Arial" charset="0"/>
          <a:cs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400">
          <a:solidFill>
            <a:srgbClr val="074354"/>
          </a:solidFill>
          <a:latin typeface="Arial" charset="0"/>
          <a:cs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400">
          <a:solidFill>
            <a:srgbClr val="074354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rgbClr val="074354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rgbClr val="074354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rgbClr val="074354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rgbClr val="074354"/>
          </a:solidFill>
          <a:latin typeface="Arial" charset="0"/>
          <a:cs typeface="Arial" charset="0"/>
        </a:defRPr>
      </a:lvl9pPr>
    </p:titleStyle>
    <p:bodyStyle>
      <a:lvl1pPr marL="457200" indent="-457200" algn="l" defTabSz="457200" rtl="0" fontAlgn="base">
        <a:spcBef>
          <a:spcPct val="20000"/>
        </a:spcBef>
        <a:spcAft>
          <a:spcPct val="0"/>
        </a:spcAft>
        <a:buBlip>
          <a:blip r:embed="rId7"/>
        </a:buBlip>
        <a:defRPr sz="3200" kern="1200">
          <a:solidFill>
            <a:srgbClr val="074354"/>
          </a:solidFill>
          <a:latin typeface="Arial"/>
          <a:ea typeface="+mn-ea"/>
          <a:cs typeface="Arial"/>
        </a:defRPr>
      </a:lvl1pPr>
      <a:lvl2pPr marL="914400" indent="-457200" algn="l" defTabSz="457200" rtl="0" fontAlgn="base">
        <a:spcBef>
          <a:spcPct val="20000"/>
        </a:spcBef>
        <a:spcAft>
          <a:spcPct val="0"/>
        </a:spcAft>
        <a:buBlip>
          <a:blip r:embed="rId7"/>
        </a:buBlip>
        <a:defRPr sz="2800" kern="1200">
          <a:solidFill>
            <a:srgbClr val="074354"/>
          </a:solidFill>
          <a:latin typeface="Arial"/>
          <a:ea typeface="+mn-ea"/>
          <a:cs typeface="Arial"/>
        </a:defRPr>
      </a:lvl2pPr>
      <a:lvl3pPr marL="1257300" indent="-342900" algn="l" defTabSz="457200" rtl="0" fontAlgn="base">
        <a:spcBef>
          <a:spcPct val="20000"/>
        </a:spcBef>
        <a:spcAft>
          <a:spcPct val="0"/>
        </a:spcAft>
        <a:buBlip>
          <a:blip r:embed="rId7"/>
        </a:buBlip>
        <a:defRPr sz="2400" kern="1200">
          <a:solidFill>
            <a:srgbClr val="074354"/>
          </a:solidFill>
          <a:latin typeface="Arial"/>
          <a:ea typeface="+mn-ea"/>
          <a:cs typeface="Arial"/>
        </a:defRPr>
      </a:lvl3pPr>
      <a:lvl4pPr marL="1714500" indent="-342900" algn="l" defTabSz="457200" rtl="0" fontAlgn="base">
        <a:spcBef>
          <a:spcPct val="20000"/>
        </a:spcBef>
        <a:spcAft>
          <a:spcPct val="0"/>
        </a:spcAft>
        <a:buBlip>
          <a:blip r:embed="rId7"/>
        </a:buBlip>
        <a:defRPr sz="2000" kern="1200">
          <a:solidFill>
            <a:srgbClr val="074354"/>
          </a:solidFill>
          <a:latin typeface="Arial"/>
          <a:ea typeface="+mn-ea"/>
          <a:cs typeface="Arial"/>
        </a:defRPr>
      </a:lvl4pPr>
      <a:lvl5pPr marL="2171700" indent="-342900" algn="l" defTabSz="457200" rtl="0" fontAlgn="base">
        <a:spcBef>
          <a:spcPct val="20000"/>
        </a:spcBef>
        <a:spcAft>
          <a:spcPct val="0"/>
        </a:spcAft>
        <a:buBlip>
          <a:blip r:embed="rId7"/>
        </a:buBlip>
        <a:defRPr sz="2000" kern="1200">
          <a:solidFill>
            <a:srgbClr val="074354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anchor="t"/>
          <a:lstStyle/>
          <a:p>
            <a:r>
              <a:rPr lang="nl-NL"/>
              <a:t>Ontwerp je eigen wijk 2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/>
        <p:txBody>
          <a:bodyPr vert="horz" lIns="0" tIns="0" rIns="0" bIns="0" anchor="t"/>
          <a:lstStyle/>
          <a:p>
            <a:r>
              <a:rPr lang="nl-NL"/>
              <a:t>Maak de stad fijn en duurzaam!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E8FEAC5-E696-4006-BCE4-2EC71C277B36}" type="datetime4">
              <a:rPr lang="nl-NL" smtClean="0"/>
              <a:t>27 maart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Versie</a:t>
            </a:r>
          </a:p>
        </p:txBody>
      </p:sp>
    </p:spTree>
    <p:extLst>
      <p:ext uri="{BB962C8B-B14F-4D97-AF65-F5344CB8AC3E}">
        <p14:creationId xmlns:p14="http://schemas.microsoft.com/office/powerpoint/2010/main" val="26416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/>
          <p:cNvSpPr>
            <a:spLocks noGrp="1"/>
          </p:cNvSpPr>
          <p:nvPr>
            <p:ph type="body" sz="quarter" idx="13"/>
          </p:nvPr>
        </p:nvSpPr>
        <p:spPr>
          <a:xfrm>
            <a:off x="936625" y="1611221"/>
            <a:ext cx="7703374" cy="3060000"/>
          </a:xfrm>
        </p:spPr>
        <p:txBody>
          <a:bodyPr vert="horz" lIns="0" tIns="0" rIns="0" bIns="0" anchor="t"/>
          <a:lstStyle/>
          <a:p>
            <a:pPr marL="0" indent="0">
              <a:buNone/>
            </a:pPr>
            <a:r>
              <a:rPr lang="nl-NL"/>
              <a:t>  Aan het eind van deze les...  </a:t>
            </a:r>
          </a:p>
          <a:p>
            <a:pPr marL="465455" lvl="1" indent="-179705">
              <a:buFont typeface="Courier New"/>
              <a:buChar char="o"/>
            </a:pPr>
            <a:r>
              <a:rPr lang="nl-NL"/>
              <a:t>Kan ik uitleggen met welke vijf thema's de gemeente rekening wil houden bij het ontwerpen van een wijk</a:t>
            </a:r>
          </a:p>
          <a:p>
            <a:pPr marL="465455" lvl="1" indent="-179705">
              <a:buFont typeface="Courier New"/>
              <a:buChar char="o"/>
            </a:pPr>
            <a:r>
              <a:rPr lang="nl-NL"/>
              <a:t>Heb ik geoefend hoe ik op een goede manier kan overleggen en tot een besluit kan komen in een gemeenteraad</a:t>
            </a:r>
          </a:p>
          <a:p>
            <a:pPr marL="465455" lvl="1" indent="-179705">
              <a:buFont typeface="Courier New"/>
              <a:buChar char="o"/>
            </a:pPr>
            <a:r>
              <a:rPr lang="nl-NL"/>
              <a:t>Heb ik als onderdeel van de gemeenteraad goed geluisterd naar de wensen van alle inwoners. </a:t>
            </a:r>
          </a:p>
          <a:p>
            <a:pPr marL="465455" lvl="1" indent="-179705">
              <a:buFont typeface="Courier New"/>
              <a:buChar char="o"/>
            </a:pPr>
            <a:endParaRPr lang="nl-NL"/>
          </a:p>
          <a:p>
            <a:pPr marL="285750" indent="-285750">
              <a:buFont typeface="Calibri"/>
              <a:buChar char="-"/>
            </a:pPr>
            <a:endParaRPr lang="nl-NL"/>
          </a:p>
          <a:p>
            <a:pPr marL="285750" indent="-285750">
              <a:buFont typeface="Calibri"/>
              <a:buChar char="-"/>
            </a:pPr>
            <a:endParaRPr lang="nl-NL"/>
          </a:p>
          <a:p>
            <a:pPr marL="0" indent="0">
              <a:buNone/>
            </a:pPr>
            <a:endParaRPr lang="nl-NL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BDA68A4-14E2-4DEE-BF0D-344856097FC7}" type="datetime4">
              <a:rPr lang="nl-NL" smtClean="0"/>
              <a:t>27 maart 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Versie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E63E531-1C3B-364E-9A80-B8838FF23FE5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anchor="t"/>
          <a:lstStyle/>
          <a:p>
            <a:r>
              <a:rPr lang="nl-NL"/>
              <a:t>Wat heb je aan het eind van deze les geleerd?</a:t>
            </a:r>
          </a:p>
        </p:txBody>
      </p:sp>
    </p:spTree>
    <p:extLst>
      <p:ext uri="{BB962C8B-B14F-4D97-AF65-F5344CB8AC3E}">
        <p14:creationId xmlns:p14="http://schemas.microsoft.com/office/powerpoint/2010/main" val="2127525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04"/>
    </mc:Choice>
    <mc:Fallback>
      <p:transition spd="slow" advTm="210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10BDD05-04E1-92E4-A50E-DDCA6535A33E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936001" y="4801500"/>
            <a:ext cx="1364941" cy="342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3BDA68A4-14E2-4DEE-BF0D-344856097FC7}" type="datetime4">
              <a:rPr lang="nl-NL" smtClean="0"/>
              <a:pPr>
                <a:spcAft>
                  <a:spcPts val="600"/>
                </a:spcAft>
              </a:pPr>
              <a:t>27 maart 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CD99CD2-6C70-4567-3673-E59173822F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7304259" y="4801500"/>
            <a:ext cx="1335741" cy="342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nl-NL"/>
              <a:t>Versie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BC7DD2E-C5C3-29EB-3A5B-8A1378D5E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4801501"/>
            <a:ext cx="763412" cy="342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FE63E531-1C3B-364E-9A80-B8838FF23FE5}" type="slidenum">
              <a:rPr lang="nl-NL" smtClean="0"/>
              <a:pPr>
                <a:spcAft>
                  <a:spcPts val="600"/>
                </a:spcAft>
              </a:pPr>
              <a:t>3</a:t>
            </a:fld>
            <a:endParaRPr lang="nl-NL"/>
          </a:p>
        </p:txBody>
      </p:sp>
      <p:sp>
        <p:nvSpPr>
          <p:cNvPr id="19" name="Title 4">
            <a:extLst>
              <a:ext uri="{FF2B5EF4-FFF2-40B4-BE49-F238E27FC236}">
                <a16:creationId xmlns:a16="http://schemas.microsoft.com/office/drawing/2014/main" id="{14980332-30A2-3820-6D5A-53B1F0FB7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99" y="930755"/>
            <a:ext cx="7704000" cy="645962"/>
          </a:xfrm>
        </p:spPr>
        <p:txBody>
          <a:bodyPr vert="horz" lIns="0" tIns="0" rIns="0" bIns="0" anchor="t"/>
          <a:lstStyle/>
          <a:p>
            <a:r>
              <a:rPr lang="en-US"/>
              <a:t>Stap 1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8B02F161-1200-6EB3-7386-658E445761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36625" y="1611221"/>
            <a:ext cx="7704138" cy="3060000"/>
          </a:xfrm>
        </p:spPr>
        <p:txBody>
          <a:bodyPr vert="horz" lIns="0" tIns="0" rIns="0" bIns="0" anchor="t"/>
          <a:lstStyle/>
          <a:p>
            <a:pPr marL="179705" indent="-179705"/>
            <a:r>
              <a:rPr lang="en-US"/>
              <a:t>Elke </a:t>
            </a:r>
            <a:r>
              <a:rPr lang="en-US" err="1"/>
              <a:t>groep</a:t>
            </a:r>
            <a:r>
              <a:rPr lang="en-US"/>
              <a:t> </a:t>
            </a:r>
            <a:r>
              <a:rPr lang="en-US" err="1"/>
              <a:t>krijgt</a:t>
            </a:r>
            <a:r>
              <a:rPr lang="en-US"/>
              <a:t>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aantal</a:t>
            </a:r>
            <a:r>
              <a:rPr lang="en-US"/>
              <a:t> </a:t>
            </a:r>
            <a:r>
              <a:rPr lang="en-US" err="1"/>
              <a:t>elementen</a:t>
            </a:r>
            <a:r>
              <a:rPr lang="en-US"/>
              <a:t>;</a:t>
            </a:r>
          </a:p>
          <a:p>
            <a:pPr marL="179705" indent="-179705"/>
            <a:endParaRPr lang="en-US"/>
          </a:p>
          <a:p>
            <a:pPr marL="179705" indent="-179705"/>
            <a:r>
              <a:rPr lang="en-US"/>
              <a:t>De </a:t>
            </a:r>
            <a:r>
              <a:rPr lang="en-US" err="1"/>
              <a:t>spelregels</a:t>
            </a:r>
            <a:endParaRPr lang="en-US"/>
          </a:p>
          <a:p>
            <a:pPr marL="179705" indent="-179705"/>
            <a:r>
              <a:rPr lang="en-US" err="1"/>
              <a:t>Kaarten</a:t>
            </a:r>
            <a:r>
              <a:rPr lang="en-US"/>
              <a:t> met </a:t>
            </a:r>
            <a:r>
              <a:rPr lang="en-US" err="1"/>
              <a:t>bewoners</a:t>
            </a:r>
            <a:r>
              <a:rPr lang="en-US"/>
              <a:t> van Den Haag (persona's)</a:t>
            </a:r>
          </a:p>
          <a:p>
            <a:pPr marL="179705" indent="-179705"/>
            <a:r>
              <a:rPr lang="en-US" err="1"/>
              <a:t>Rollenkaarten</a:t>
            </a:r>
            <a:r>
              <a:rPr lang="en-US"/>
              <a:t> met </a:t>
            </a:r>
            <a:r>
              <a:rPr lang="en-US" err="1"/>
              <a:t>uitleg</a:t>
            </a:r>
            <a:r>
              <a:rPr lang="en-US"/>
              <a:t> (mini </a:t>
            </a:r>
            <a:r>
              <a:rPr lang="en-US" err="1"/>
              <a:t>gemeenteraad</a:t>
            </a:r>
            <a:r>
              <a:rPr lang="en-US"/>
              <a:t>)</a:t>
            </a:r>
          </a:p>
          <a:p>
            <a:pPr marL="179705" indent="-179705"/>
            <a:r>
              <a:rPr lang="en-US"/>
              <a:t>Stapel met </a:t>
            </a:r>
            <a:r>
              <a:rPr lang="en-US" err="1"/>
              <a:t>objectkaarten</a:t>
            </a:r>
            <a:r>
              <a:rPr lang="en-US"/>
              <a:t> </a:t>
            </a:r>
          </a:p>
          <a:p>
            <a:pPr marL="179705" indent="-179705"/>
            <a:endParaRPr lang="en-US"/>
          </a:p>
          <a:p>
            <a:pPr marL="179705" indent="-179705"/>
            <a:endParaRPr lang="en-US"/>
          </a:p>
          <a:p>
            <a:pPr marL="179705" indent="-179705"/>
            <a:endParaRPr lang="en-US"/>
          </a:p>
          <a:p>
            <a:pPr marL="179705" indent="-179705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0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A52F87F-7D76-A2EF-49F0-D360D6AD9CE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BDA68A4-14E2-4DEE-BF0D-344856097FC7}" type="datetime4">
              <a:rPr lang="nl-NL" smtClean="0"/>
              <a:t>27 maart 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02B4221-E279-AFDA-0D3B-D1F37500A08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Versie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D34FEF3-FBE6-76BF-B19B-492C14A0B7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E63E531-1C3B-364E-9A80-B8838FF23FE5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1D546711-A674-C089-E188-05C55337A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0" rIns="0" bIns="0" anchor="t"/>
          <a:lstStyle/>
          <a:p>
            <a:r>
              <a:rPr lang="nl-NL"/>
              <a:t>Stap 2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8A24BECD-D24D-C533-F5E0-2447714A14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anchor="t"/>
          <a:lstStyle/>
          <a:p>
            <a:pPr marL="179705" indent="-179705"/>
            <a:r>
              <a:rPr lang="nl-NL"/>
              <a:t>Lees de spelregels </a:t>
            </a:r>
          </a:p>
          <a:p>
            <a:pPr marL="179705" indent="-179705"/>
            <a:r>
              <a:rPr lang="nl-NL"/>
              <a:t>Verdeel de rollen. Kies met elkaar een voorzitter, notulist, stedenbouwkundige en budgethouder</a:t>
            </a:r>
          </a:p>
          <a:p>
            <a:pPr marL="179705" indent="-179705"/>
            <a:r>
              <a:rPr lang="nl-NL"/>
              <a:t>Verdeel de bewoners in jouw groep. Bij voorkeur aan de groepsleden zonder rol. (kan ook dubbel)</a:t>
            </a:r>
          </a:p>
          <a:p>
            <a:pPr marL="179705" indent="-179705"/>
            <a:r>
              <a:rPr lang="nl-NL"/>
              <a:t>Pak een pen, papier en rekenmachine</a:t>
            </a:r>
          </a:p>
          <a:p>
            <a:pPr marL="179705" indent="-179705"/>
            <a:endParaRPr lang="nl-NL"/>
          </a:p>
          <a:p>
            <a:pPr marL="0" indent="0">
              <a:buNone/>
            </a:pPr>
            <a:endParaRPr lang="nl-NL"/>
          </a:p>
          <a:p>
            <a:pPr marL="179705" indent="-179705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331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7AAB2AC-7F42-5DED-4E62-0F77BF19193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BDA68A4-14E2-4DEE-BF0D-344856097FC7}" type="datetime4">
              <a:rPr lang="nl-NL" smtClean="0"/>
              <a:t>27 maart 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E520F43-A200-F43C-C10C-7271768A5F8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Versie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45C9BBF-BED2-FC04-28E5-09B4F508CE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E63E531-1C3B-364E-9A80-B8838FF23FE5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10FC114-A5AE-D5F7-EBE9-5E77B1E48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0" rIns="0" bIns="0" anchor="t"/>
          <a:lstStyle/>
          <a:p>
            <a:r>
              <a:rPr lang="nl-NL"/>
              <a:t>Stap 3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9D8C3DBD-0F55-555D-C648-47FA026E2A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anchor="t"/>
          <a:lstStyle/>
          <a:p>
            <a:pPr marL="179705" indent="-179705"/>
            <a:endParaRPr lang="nl-NL"/>
          </a:p>
          <a:p>
            <a:pPr marL="179705" indent="-179705"/>
            <a:r>
              <a:rPr lang="nl-NL"/>
              <a:t>Aan de slag!</a:t>
            </a:r>
          </a:p>
          <a:p>
            <a:pPr marL="0" indent="0">
              <a:buNone/>
            </a:pPr>
            <a:endParaRPr lang="nl-NL"/>
          </a:p>
          <a:p>
            <a:pPr marL="179705" indent="-179705"/>
            <a:r>
              <a:rPr lang="nl-NL"/>
              <a:t>Zijn alle punten verdeeld en de keuzes gemaakt?</a:t>
            </a:r>
          </a:p>
          <a:p>
            <a:pPr marL="179705" indent="-179705"/>
            <a:r>
              <a:rPr lang="nl-NL"/>
              <a:t>Leg dan alle gekozen kaarten naast elkaar</a:t>
            </a:r>
          </a:p>
          <a:p>
            <a:pPr marL="179705" indent="-179705"/>
            <a:r>
              <a:rPr lang="nl-NL"/>
              <a:t>Wat valt erop? Zijn alle vijf de thema's goed verdeeld? </a:t>
            </a:r>
          </a:p>
          <a:p>
            <a:pPr marL="179705" indent="-179705"/>
            <a:r>
              <a:rPr lang="nl-NL"/>
              <a:t>Is elke bewoner 100% tevreden met zijn wijk? Waarom wel of niet..</a:t>
            </a:r>
          </a:p>
          <a:p>
            <a:pPr marL="179705" indent="-179705"/>
            <a:endParaRPr lang="nl-NL"/>
          </a:p>
          <a:p>
            <a:pPr marL="179705" indent="-179705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873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E7C2988-22F8-E470-F44F-A721B6CF56F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BDA68A4-14E2-4DEE-BF0D-344856097FC7}" type="datetime4">
              <a:rPr lang="nl-NL" smtClean="0"/>
              <a:t>27 maart 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D1E9019-79DF-F91A-E8C3-86F3B99081A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Versie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11799F6-C2BE-6CCB-A244-1B395DA30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E63E531-1C3B-364E-9A80-B8838FF23FE5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F5991E1-D3FD-AF03-4317-1C2F6C5E6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0" rIns="0" bIns="0" anchor="t"/>
          <a:lstStyle/>
          <a:p>
            <a:r>
              <a:rPr lang="nl-NL"/>
              <a:t>Enkele tips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1A22751C-8BA0-9050-24A8-EAD34F4728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anchor="t"/>
          <a:lstStyle/>
          <a:p>
            <a:pPr marL="179705" indent="-179705"/>
            <a:r>
              <a:rPr lang="nl-NL"/>
              <a:t>Lees eerst klassikaal de spelregels</a:t>
            </a:r>
          </a:p>
          <a:p>
            <a:pPr marL="179705" indent="-179705"/>
            <a:r>
              <a:rPr lang="nl-NL"/>
              <a:t>Leg alle te kiezen objecten open op tafel</a:t>
            </a:r>
          </a:p>
          <a:p>
            <a:pPr marL="179705" indent="-179705"/>
            <a:r>
              <a:rPr lang="nl-NL"/>
              <a:t>De voorzitter leest elk objectkaartje hardop voor</a:t>
            </a:r>
          </a:p>
          <a:p>
            <a:pPr marL="179705" indent="-179705"/>
            <a:r>
              <a:rPr lang="en-US" err="1"/>
              <a:t>Spreek</a:t>
            </a:r>
            <a:r>
              <a:rPr lang="en-US"/>
              <a:t> om de </a:t>
            </a:r>
            <a:r>
              <a:rPr lang="en-US" err="1"/>
              <a:t>beurt</a:t>
            </a:r>
            <a:r>
              <a:rPr lang="en-US"/>
              <a:t>, </a:t>
            </a:r>
            <a:r>
              <a:rPr lang="en-US" err="1"/>
              <a:t>spreek</a:t>
            </a:r>
            <a:r>
              <a:rPr lang="en-US"/>
              <a:t> </a:t>
            </a:r>
            <a:r>
              <a:rPr lang="en-US" err="1"/>
              <a:t>volgorde</a:t>
            </a:r>
            <a:r>
              <a:rPr lang="en-US"/>
              <a:t> </a:t>
            </a:r>
            <a:r>
              <a:rPr lang="en-US" err="1"/>
              <a:t>af</a:t>
            </a:r>
            <a:r>
              <a:rPr lang="en-US"/>
              <a:t>.</a:t>
            </a:r>
          </a:p>
          <a:p>
            <a:pPr marL="179705" indent="-179705"/>
            <a:r>
              <a:rPr lang="en-US" err="1"/>
              <a:t>Vraag</a:t>
            </a:r>
            <a:r>
              <a:rPr lang="en-US"/>
              <a:t> </a:t>
            </a:r>
            <a:r>
              <a:rPr lang="en-US" err="1"/>
              <a:t>aan</a:t>
            </a:r>
            <a:r>
              <a:rPr lang="en-US"/>
              <a:t> </a:t>
            </a:r>
            <a:r>
              <a:rPr lang="en-US" err="1"/>
              <a:t>stedenbouwkundige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budgethouder</a:t>
            </a:r>
            <a:r>
              <a:rPr lang="en-US"/>
              <a:t> of de </a:t>
            </a:r>
            <a:r>
              <a:rPr lang="en-US" err="1"/>
              <a:t>keuze</a:t>
            </a:r>
            <a:r>
              <a:rPr lang="en-US"/>
              <a:t> past</a:t>
            </a:r>
          </a:p>
          <a:p>
            <a:pPr marL="179705" indent="-179705"/>
            <a:r>
              <a:rPr lang="en-US" err="1"/>
              <a:t>Kijk</a:t>
            </a:r>
            <a:r>
              <a:rPr lang="en-US"/>
              <a:t> </a:t>
            </a:r>
            <a:r>
              <a:rPr lang="en-US" err="1"/>
              <a:t>ook</a:t>
            </a:r>
            <a:r>
              <a:rPr lang="en-US"/>
              <a:t> </a:t>
            </a:r>
            <a:r>
              <a:rPr lang="en-US" err="1"/>
              <a:t>naar</a:t>
            </a:r>
            <a:r>
              <a:rPr lang="en-US"/>
              <a:t> de </a:t>
            </a:r>
            <a:r>
              <a:rPr lang="en-US" err="1"/>
              <a:t>nadelen</a:t>
            </a:r>
            <a:r>
              <a:rPr lang="en-US"/>
              <a:t> van de </a:t>
            </a:r>
            <a:r>
              <a:rPr lang="en-US" err="1"/>
              <a:t>keuze</a:t>
            </a:r>
            <a:r>
              <a:rPr lang="en-US"/>
              <a:t> (</a:t>
            </a:r>
            <a:r>
              <a:rPr lang="en-US" err="1"/>
              <a:t>staat</a:t>
            </a:r>
            <a:r>
              <a:rPr lang="en-US"/>
              <a:t> op </a:t>
            </a:r>
            <a:r>
              <a:rPr lang="en-US" err="1"/>
              <a:t>kaartje</a:t>
            </a:r>
            <a:r>
              <a:rPr lang="en-US"/>
              <a:t>)</a:t>
            </a:r>
          </a:p>
          <a:p>
            <a:pPr marL="179705" indent="-179705"/>
            <a:r>
              <a:rPr lang="en-US"/>
              <a:t>De </a:t>
            </a:r>
            <a:r>
              <a:rPr lang="en-US" err="1"/>
              <a:t>stedenbouwkundige</a:t>
            </a:r>
            <a:r>
              <a:rPr lang="en-US"/>
              <a:t> mag met de </a:t>
            </a:r>
            <a:r>
              <a:rPr lang="en-US" err="1"/>
              <a:t>andere</a:t>
            </a:r>
            <a:r>
              <a:rPr lang="en-US"/>
              <a:t> </a:t>
            </a:r>
            <a:r>
              <a:rPr lang="en-US" err="1"/>
              <a:t>stedenbouwkundige</a:t>
            </a:r>
            <a:r>
              <a:rPr lang="en-US"/>
              <a:t> </a:t>
            </a:r>
            <a:r>
              <a:rPr lang="en-US" err="1"/>
              <a:t>overleggen</a:t>
            </a:r>
            <a:r>
              <a:rPr lang="en-US"/>
              <a:t>. Maak </a:t>
            </a:r>
            <a:r>
              <a:rPr lang="en-US" err="1"/>
              <a:t>hier</a:t>
            </a:r>
            <a:r>
              <a:rPr lang="en-US"/>
              <a:t> </a:t>
            </a:r>
            <a:r>
              <a:rPr lang="en-US" err="1"/>
              <a:t>gebruik</a:t>
            </a:r>
            <a:r>
              <a:rPr lang="en-US"/>
              <a:t> van.. </a:t>
            </a:r>
          </a:p>
          <a:p>
            <a:pPr marL="179705" indent="-179705"/>
            <a:endParaRPr lang="en-US"/>
          </a:p>
          <a:p>
            <a:pPr marL="179705" indent="-179705"/>
            <a:endParaRPr lang="en-US"/>
          </a:p>
          <a:p>
            <a:pPr marL="0" indent="0">
              <a:buNone/>
            </a:pPr>
            <a:br>
              <a:rPr lang="en-US"/>
            </a:b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91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FD01086-41B2-67EC-9AAB-522CE3B836C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BDA68A4-14E2-4DEE-BF0D-344856097FC7}" type="datetime4">
              <a:rPr lang="nl-NL" smtClean="0"/>
              <a:t>27 maart 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DA788E7-B6DD-DFE4-10E6-1E5A449746B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Versie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5BE9FC9-AB19-B95A-7C91-292660E61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E63E531-1C3B-364E-9A80-B8838FF23FE5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60C3DCBA-5CB0-EB20-71F8-3DB4B7BB6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0" rIns="0" bIns="0" anchor="t"/>
          <a:lstStyle/>
          <a:p>
            <a:r>
              <a:rPr lang="nl-NL"/>
              <a:t>Evaluatie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6130C79B-53F2-6E0C-4DEC-5E931BE5D5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anchor="t"/>
          <a:lstStyle/>
          <a:p>
            <a:pPr marL="179705" indent="-179705"/>
            <a:r>
              <a:rPr lang="nl-NL"/>
              <a:t>Welke vijf thema's vind de gemeente Den Haag belangrijk in de stad?</a:t>
            </a:r>
          </a:p>
          <a:p>
            <a:pPr marL="179705" indent="-179705"/>
            <a:r>
              <a:rPr lang="nl-NL"/>
              <a:t>Wat viel jullie op?</a:t>
            </a:r>
          </a:p>
          <a:p>
            <a:pPr marL="179705" indent="-179705"/>
            <a:r>
              <a:rPr lang="nl-NL"/>
              <a:t>Zijn alle inwoners van Den Haag tevreden?</a:t>
            </a:r>
          </a:p>
          <a:p>
            <a:pPr marL="179705" indent="-179705"/>
            <a:r>
              <a:rPr lang="nl-NL"/>
              <a:t>Hoe ging het overleggen in jullie mini gemeenteraad?</a:t>
            </a:r>
          </a:p>
          <a:p>
            <a:pPr marL="179705" indent="-179705"/>
            <a:r>
              <a:rPr lang="nl-NL"/>
              <a:t>Wat heb je hiervan geleerd?</a:t>
            </a:r>
          </a:p>
          <a:p>
            <a:pPr marL="0" indent="0">
              <a:buNone/>
            </a:pPr>
            <a:endParaRPr lang="nl-NL"/>
          </a:p>
          <a:p>
            <a:pPr marL="179705" indent="-179705"/>
            <a:r>
              <a:rPr lang="nl-NL"/>
              <a:t>Heb je tips, tops of verbeterpunten? Mail ons op milieueducatie.po@denhaag.nl</a:t>
            </a:r>
          </a:p>
          <a:p>
            <a:pPr marL="179705" indent="-179705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37315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gemeentedh-template">
  <a:themeElements>
    <a:clrScheme name="Den Haag Blauw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92262"/>
      </a:accent1>
      <a:accent2>
        <a:srgbClr val="144C92"/>
      </a:accent2>
      <a:accent3>
        <a:srgbClr val="1C75BF"/>
      </a:accent3>
      <a:accent4>
        <a:srgbClr val="3697D6"/>
      </a:accent4>
      <a:accent5>
        <a:srgbClr val="3697D6"/>
      </a:accent5>
      <a:accent6>
        <a:srgbClr val="3697D6"/>
      </a:accent6>
      <a:hlink>
        <a:srgbClr val="192262"/>
      </a:hlink>
      <a:folHlink>
        <a:srgbClr val="192262"/>
      </a:folHlink>
    </a:clrScheme>
    <a:fontScheme name="Office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ces - GDH PowerPoint Document" ma:contentTypeID="0x0101008696D14171FA4CED8F032AD334D7A9EF004279C34E82A344EE803735B9E417CCC900CAB76C048B43B64A9B3BAD23358CC43F" ma:contentTypeVersion="10" ma:contentTypeDescription="Maak een nieuw PowerPoint document." ma:contentTypeScope="" ma:versionID="f3085de8885a593ee5fff8f7c8401845">
  <xsd:schema xmlns:xsd="http://www.w3.org/2001/XMLSchema" xmlns:xs="http://www.w3.org/2001/XMLSchema" xmlns:p="http://schemas.microsoft.com/office/2006/metadata/properties" xmlns:ns2="06be366b-76c1-48e2-8e84-0219a6e6b478" xmlns:ns3="6fc73856-965d-4c01-b6ec-de85b755efe9" targetNamespace="http://schemas.microsoft.com/office/2006/metadata/properties" ma:root="true" ma:fieldsID="4e7e7f37b40d62871eaefa4843ef6b00" ns2:_="" ns3:_="">
    <xsd:import namespace="06be366b-76c1-48e2-8e84-0219a6e6b478"/>
    <xsd:import namespace="6fc73856-965d-4c01-b6ec-de85b755efe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ebb03eb60f1c456383d550cda2a2ac01" minOccurs="0"/>
                <xsd:element ref="ns2:TaxCatchAll" minOccurs="0"/>
                <xsd:element ref="ns2:TaxCatchAllLabel" minOccurs="0"/>
                <xsd:element ref="ns2:ofae577968ed4be8b7cfa6b3c1b2b2a3" minOccurs="0"/>
                <xsd:element ref="ns2:TaxKeywordTaxHTField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be366b-76c1-48e2-8e84-0219a6e6b47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ebb03eb60f1c456383d550cda2a2ac01" ma:index="11" nillable="true" ma:taxonomy="true" ma:internalName="ebb03eb60f1c456383d550cda2a2ac01" ma:taxonomyFieldName="Teamtrefwoorden" ma:displayName="Teamtrefwoorden" ma:fieldId="{ebb03eb6-0f1c-4563-83d5-50cda2a2ac01}" ma:sspId="0f84c60b-fce4-43bd-9f97-923732063525" ma:termSetId="64946c82-0627-44db-b90b-63b2828d47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eccf10b4-1883-4fb5-98bd-7bb1b537aedc}" ma:internalName="TaxCatchAll" ma:showField="CatchAllData" ma:web="06be366b-76c1-48e2-8e84-0219a6e6b4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eccf10b4-1883-4fb5-98bd-7bb1b537aedc}" ma:internalName="TaxCatchAllLabel" ma:readOnly="true" ma:showField="CatchAllDataLabel" ma:web="06be366b-76c1-48e2-8e84-0219a6e6b4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fae577968ed4be8b7cfa6b3c1b2b2a3" ma:index="15" nillable="true" ma:taxonomy="true" ma:internalName="ofae577968ed4be8b7cfa6b3c1b2b2a3" ma:taxonomyFieldName="Documentsoort" ma:displayName="Documentsoort" ma:fieldId="{8fae5779-68ed-4be8-b7cf-a6b3c1b2b2a3}" ma:sspId="0f84c60b-fce4-43bd-9f97-923732063525" ma:termSetId="44435a80-4415-4597-a153-5101d02dcbd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7" nillable="true" ma:taxonomy="true" ma:internalName="TaxKeywordTaxHTField" ma:taxonomyFieldName="TaxKeyword" ma:displayName="Ondernemingstrefwoorden" ma:fieldId="{23f27201-bee3-471e-b2e7-b64fd8b7ca38}" ma:taxonomyMulti="true" ma:sspId="0f84c60b-fce4-43bd-9f97-92373206352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c73856-965d-4c01-b6ec-de85b755efe9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9" nillable="true" ma:displayName="Afbeelding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6be366b-76c1-48e2-8e84-0219a6e6b478" xsi:nil="true"/>
    <TaxKeywordTaxHTField xmlns="06be366b-76c1-48e2-8e84-0219a6e6b478">
      <Terms xmlns="http://schemas.microsoft.com/office/infopath/2007/PartnerControls"/>
    </TaxKeywordTaxHTField>
    <ofae577968ed4be8b7cfa6b3c1b2b2a3 xmlns="06be366b-76c1-48e2-8e84-0219a6e6b478">
      <Terms xmlns="http://schemas.microsoft.com/office/infopath/2007/PartnerControls"/>
    </ofae577968ed4be8b7cfa6b3c1b2b2a3>
    <ebb03eb60f1c456383d550cda2a2ac01 xmlns="06be366b-76c1-48e2-8e84-0219a6e6b478">
      <Terms xmlns="http://schemas.microsoft.com/office/infopath/2007/PartnerControls"/>
    </ebb03eb60f1c456383d550cda2a2ac01>
    <lcf76f155ced4ddcb4097134ff3c332f xmlns="6fc73856-965d-4c01-b6ec-de85b755efe9" xsi:nil="true"/>
    <_dlc_DocId xmlns="06be366b-76c1-48e2-8e84-0219a6e6b478">5D7JNWZJD7MU-1376080299-13143</_dlc_DocId>
    <_dlc_DocIdUrl xmlns="06be366b-76c1-48e2-8e84-0219a6e6b478">
      <Url>https://denhaag.sharepoint.com/sites/Milieueducatie_DSB_ANME/_layouts/15/DocIdRedir.aspx?ID=5D7JNWZJD7MU-1376080299-13143</Url>
      <Description>5D7JNWZJD7MU-1376080299-13143</Description>
    </_dlc_DocIdUrl>
  </documentManagement>
</p:properties>
</file>

<file path=customXml/itemProps1.xml><?xml version="1.0" encoding="utf-8"?>
<ds:datastoreItem xmlns:ds="http://schemas.openxmlformats.org/officeDocument/2006/customXml" ds:itemID="{50DB9905-E6B2-4183-A541-7037FE214F38}">
  <ds:schemaRefs>
    <ds:schemaRef ds:uri="06be366b-76c1-48e2-8e84-0219a6e6b478"/>
    <ds:schemaRef ds:uri="6fc73856-965d-4c01-b6ec-de85b755efe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BAE738A-92FE-409F-8E4F-6239459936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99A4C4-C538-455D-A792-8B817B9D05C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5CE5A4E-30B7-4461-9A8D-8E9903799B75}">
  <ds:schemaRefs>
    <ds:schemaRef ds:uri="06be366b-76c1-48e2-8e84-0219a6e6b478"/>
    <ds:schemaRef ds:uri="6fc73856-965d-4c01-b6ec-de85b755efe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9f9dcbe8-f8ca-464f-983b-20ccb4ae3e2c}" enabled="1" method="Privileged" siteId="{8c653938-6726-49c5-bca7-8e44a4bf202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Epub-test.thmx</Template>
  <Application>Microsoft Office PowerPoint</Application>
  <PresentationFormat>On-screen Show (16:9)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powerpoint-gemeentedh-template</vt:lpstr>
      <vt:lpstr>Ontwerp je eigen wijk 2</vt:lpstr>
      <vt:lpstr>Wat heb je aan het eind van deze les geleerd?</vt:lpstr>
      <vt:lpstr>Stap 1</vt:lpstr>
      <vt:lpstr>Stap 2</vt:lpstr>
      <vt:lpstr>Stap 3</vt:lpstr>
      <vt:lpstr>Enkele tips</vt:lpstr>
      <vt:lpstr>Evaluatie</vt:lpstr>
    </vt:vector>
  </TitlesOfParts>
  <Manager/>
  <Company>Maaike Media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Powerpoint-16x9-groen</dc:title>
  <dc:subject/>
  <dc:creator>Gemeente Den Haag</dc:creator>
  <cp:keywords/>
  <dc:description/>
  <cp:revision>1</cp:revision>
  <dcterms:created xsi:type="dcterms:W3CDTF">2011-12-16T10:32:12Z</dcterms:created>
  <dcterms:modified xsi:type="dcterms:W3CDTF">2025-03-27T11:40:26Z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0x0101008696D14171FA4CED8F032AD334D7A9EF004279C34E82A344EE803735B9E417CCC900CAB76C048B43B64A9B3BAD23358CC43F</vt:lpwstr>
  </property>
  <property fmtid="{D5CDD505-2E9C-101B-9397-08002B2CF9AE}" pid="3" name="Trefwoorden">
    <vt:lpwstr>208;#huisstijl|50524249-95cd-4f88-83fb-31390a2dfb60;#510;#communicatie|7484e2e8-6f8f-46b3-8d3d-daabb518267d;#209;#citymarketing|ab2ab6e9-2c7e-494f-bd55-f1767d08f5b8;#311;#MS Powerpoint|159f670a-4c45-4a62-88ac-fa7864d225b5</vt:lpwstr>
  </property>
  <property fmtid="{D5CDD505-2E9C-101B-9397-08002B2CF9AE}" pid="4" name="VrijeTermen">
    <vt:lpwstr/>
  </property>
  <property fmtid="{D5CDD505-2E9C-101B-9397-08002B2CF9AE}" pid="5" name="MMOnderdeel_x0020_van">
    <vt:lpwstr/>
  </property>
  <property fmtid="{D5CDD505-2E9C-101B-9397-08002B2CF9AE}" pid="6" name="MMOnderdeel van">
    <vt:lpwstr/>
  </property>
  <property fmtid="{D5CDD505-2E9C-101B-9397-08002B2CF9AE}" pid="7" name="VrijeTrefwoorden">
    <vt:lpwstr/>
  </property>
  <property fmtid="{D5CDD505-2E9C-101B-9397-08002B2CF9AE}" pid="8" name="VasteTrefwoorden">
    <vt:lpwstr>10;#communicatie portaal|b89749f7-bd07-4745-8e40-4598e2d7795c;#54;#huisstijl|e0b99af0-df45-4b78-90ba-73db844258cb</vt:lpwstr>
  </property>
  <property fmtid="{D5CDD505-2E9C-101B-9397-08002B2CF9AE}" pid="9" name="_dlc_policyId">
    <vt:lpwstr>0x0101005BDB5B1612359649A32AC29EA1AEA704005DF8EC695697E44C925694F08226077B|1589124849</vt:lpwstr>
  </property>
  <property fmtid="{D5CDD505-2E9C-101B-9397-08002B2CF9AE}" pid="10" name="ItemRetentionFormula">
    <vt:lpwstr>&lt;formula id="Microsoft.Office.RecordsManagement.PolicyFeatures.Expiration.Formula.BuiltIn"&gt;&lt;number&gt;1&lt;/number&gt;&lt;property&gt;Modified&lt;/property&gt;&lt;propertyId&gt;28cf69c5-fa48-462a-b5cd-27b6f9d2bd5f&lt;/propertyId&gt;&lt;period&gt;years&lt;/period&gt;&lt;/formula&gt;</vt:lpwstr>
  </property>
  <property fmtid="{D5CDD505-2E9C-101B-9397-08002B2CF9AE}" pid="11" name="Order">
    <vt:r8>6400</vt:r8>
  </property>
  <property fmtid="{D5CDD505-2E9C-101B-9397-08002B2CF9AE}" pid="12" name="_dlc_ExpireDate">
    <vt:filetime>2025-07-30T11:40:45Z</vt:filetime>
  </property>
  <property fmtid="{D5CDD505-2E9C-101B-9397-08002B2CF9AE}" pid="13" name="_dlc_DocIdItemGuid">
    <vt:lpwstr>722571ee-646f-4d62-a2fa-bf22360dd96a</vt:lpwstr>
  </property>
  <property fmtid="{D5CDD505-2E9C-101B-9397-08002B2CF9AE}" pid="14" name="TaxKeyword">
    <vt:lpwstr/>
  </property>
  <property fmtid="{D5CDD505-2E9C-101B-9397-08002B2CF9AE}" pid="15" name="MediaServiceImageTags">
    <vt:lpwstr/>
  </property>
  <property fmtid="{D5CDD505-2E9C-101B-9397-08002B2CF9AE}" pid="16" name="Dossiertype">
    <vt:lpwstr/>
  </property>
  <property fmtid="{D5CDD505-2E9C-101B-9397-08002B2CF9AE}" pid="17" name="iadc89b14e6f46d3bf0676593dca1557">
    <vt:lpwstr/>
  </property>
  <property fmtid="{D5CDD505-2E9C-101B-9397-08002B2CF9AE}" pid="18" name="Documentsoort">
    <vt:lpwstr/>
  </property>
  <property fmtid="{D5CDD505-2E9C-101B-9397-08002B2CF9AE}" pid="19" name="Teamtrefwoorden">
    <vt:lpwstr/>
  </property>
</Properties>
</file>