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22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EE0F79-42C2-604A-40EA-A45D648C187B}" v="20" dt="2024-04-24T08:56:36.369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ielle Kokken" userId="S::danielle.kokken@denhaag.nl::92f6f0cb-4522-4d0d-a0ab-bc570df25c10" providerId="AD" clId="Web-{2BEE0F79-42C2-604A-40EA-A45D648C187B}"/>
    <pc:docChg chg="modSld">
      <pc:chgData name="Danielle Kokken" userId="S::danielle.kokken@denhaag.nl::92f6f0cb-4522-4d0d-a0ab-bc570df25c10" providerId="AD" clId="Web-{2BEE0F79-42C2-604A-40EA-A45D648C187B}" dt="2024-04-24T08:56:36.369" v="11" actId="20577"/>
      <pc:docMkLst>
        <pc:docMk/>
      </pc:docMkLst>
      <pc:sldChg chg="modSp">
        <pc:chgData name="Danielle Kokken" userId="S::danielle.kokken@denhaag.nl::92f6f0cb-4522-4d0d-a0ab-bc570df25c10" providerId="AD" clId="Web-{2BEE0F79-42C2-604A-40EA-A45D648C187B}" dt="2024-04-24T08:52:27.547" v="0" actId="1076"/>
        <pc:sldMkLst>
          <pc:docMk/>
          <pc:sldMk cId="0" sldId="257"/>
        </pc:sldMkLst>
        <pc:picChg chg="mod">
          <ac:chgData name="Danielle Kokken" userId="S::danielle.kokken@denhaag.nl::92f6f0cb-4522-4d0d-a0ab-bc570df25c10" providerId="AD" clId="Web-{2BEE0F79-42C2-604A-40EA-A45D648C187B}" dt="2024-04-24T08:52:27.547" v="0" actId="1076"/>
          <ac:picMkLst>
            <pc:docMk/>
            <pc:sldMk cId="0" sldId="257"/>
            <ac:picMk id="123" creationId="{00000000-0000-0000-0000-000000000000}"/>
          </ac:picMkLst>
        </pc:picChg>
      </pc:sldChg>
      <pc:sldChg chg="modSp">
        <pc:chgData name="Danielle Kokken" userId="S::danielle.kokken@denhaag.nl::92f6f0cb-4522-4d0d-a0ab-bc570df25c10" providerId="AD" clId="Web-{2BEE0F79-42C2-604A-40EA-A45D648C187B}" dt="2024-04-24T08:56:36.369" v="11" actId="20577"/>
        <pc:sldMkLst>
          <pc:docMk/>
          <pc:sldMk cId="0" sldId="260"/>
        </pc:sldMkLst>
        <pc:spChg chg="mod">
          <ac:chgData name="Danielle Kokken" userId="S::danielle.kokken@denhaag.nl::92f6f0cb-4522-4d0d-a0ab-bc570df25c10" providerId="AD" clId="Web-{2BEE0F79-42C2-604A-40EA-A45D648C187B}" dt="2024-04-24T08:56:36.369" v="11" actId="20577"/>
          <ac:spMkLst>
            <pc:docMk/>
            <pc:sldMk cId="0" sldId="260"/>
            <ac:spMk id="3" creationId="{022C7365-9049-F0D2-F54D-FB47817C0BE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 en ond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tekst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Titeltekst</a:t>
            </a:r>
          </a:p>
        </p:txBody>
      </p:sp>
      <p:sp>
        <p:nvSpPr>
          <p:cNvPr id="12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1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2387600" y="8953500"/>
            <a:ext cx="19621500" cy="5842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–Johnny Appleseed</a:t>
            </a:r>
          </a:p>
        </p:txBody>
      </p:sp>
      <p:sp>
        <p:nvSpPr>
          <p:cNvPr id="94" name="&quot;Typ hier een citaat.&quot;"/>
          <p:cNvSpPr txBox="1">
            <a:spLocks noGrp="1"/>
          </p:cNvSpPr>
          <p:nvPr>
            <p:ph type="body" sz="quarter" idx="22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"Typ hier een citaat." </a:t>
            </a:r>
          </a:p>
        </p:txBody>
      </p:sp>
      <p:sp>
        <p:nvSpPr>
          <p:cNvPr id="9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g"/>
          <p:cNvSpPr>
            <a:spLocks noGrp="1"/>
          </p:cNvSpPr>
          <p:nvPr>
            <p:ph type="pic" idx="21"/>
          </p:nvPr>
        </p:nvSpPr>
        <p:spPr>
          <a:xfrm>
            <a:off x="-50800" y="-1270000"/>
            <a:ext cx="24485600" cy="163237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horizont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g"/>
          <p:cNvSpPr>
            <a:spLocks noGrp="1"/>
          </p:cNvSpPr>
          <p:nvPr>
            <p:ph type="pic" idx="21"/>
          </p:nvPr>
        </p:nvSpPr>
        <p:spPr>
          <a:xfrm>
            <a:off x="3125968" y="-393700"/>
            <a:ext cx="18135601" cy="12090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eltekst"/>
          <p:cNvSpPr txBox="1">
            <a:spLocks noGrp="1"/>
          </p:cNvSpPr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Titeltekst</a:t>
            </a:r>
          </a:p>
        </p:txBody>
      </p:sp>
      <p:sp>
        <p:nvSpPr>
          <p:cNvPr id="22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2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- mid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eltekst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31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g"/>
          <p:cNvSpPr>
            <a:spLocks noGrp="1"/>
          </p:cNvSpPr>
          <p:nvPr>
            <p:ph type="pic" sz="half" idx="21"/>
          </p:nvPr>
        </p:nvSpPr>
        <p:spPr>
          <a:xfrm>
            <a:off x="12827000" y="952500"/>
            <a:ext cx="114681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eltekst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Titeltekst</a:t>
            </a:r>
          </a:p>
        </p:txBody>
      </p:sp>
      <p:sp>
        <p:nvSpPr>
          <p:cNvPr id="40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41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- bov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eltek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4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en 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eltek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57" name="Hoofdtekst - niveau één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58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, opsomm.,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g"/>
          <p:cNvSpPr>
            <a:spLocks noGrp="1"/>
          </p:cNvSpPr>
          <p:nvPr>
            <p:ph type="pic" sz="half" idx="21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eltek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67" name="Hoofdtekst - niveau één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68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76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driem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g"/>
          <p:cNvSpPr>
            <a:spLocks noGrp="1"/>
          </p:cNvSpPr>
          <p:nvPr>
            <p:ph type="pic" sz="quarter" idx="21"/>
          </p:nvPr>
        </p:nvSpPr>
        <p:spPr>
          <a:xfrm>
            <a:off x="15300325" y="7048500"/>
            <a:ext cx="832485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532204087_1355x1355.jpg"/>
          <p:cNvSpPr>
            <a:spLocks noGrp="1"/>
          </p:cNvSpPr>
          <p:nvPr>
            <p:ph type="pic" sz="quarter" idx="22"/>
          </p:nvPr>
        </p:nvSpPr>
        <p:spPr>
          <a:xfrm>
            <a:off x="15760700" y="863600"/>
            <a:ext cx="7404100" cy="740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532241774_2880x1920.jpg"/>
          <p:cNvSpPr>
            <a:spLocks noGrp="1"/>
          </p:cNvSpPr>
          <p:nvPr>
            <p:ph type="pic" idx="23"/>
          </p:nvPr>
        </p:nvSpPr>
        <p:spPr>
          <a:xfrm>
            <a:off x="-9906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teks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Titeltekst</a:t>
            </a:r>
          </a:p>
        </p:txBody>
      </p:sp>
      <p:sp>
        <p:nvSpPr>
          <p:cNvPr id="3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EVK7AdWyfA4&amp;t=125s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lay.kahoot.it/#/k/eac0a5cf-9479-4060-aeb8-ec98f774c196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kahoot.it/" TargetMode="External"/><Relationship Id="rId4" Type="http://schemas.openxmlformats.org/officeDocument/2006/relationships/hyperlink" Target="https://create.kahoot.it/details/eac0a5cf-9479-4060-aeb8-ec98f774c196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4mFJmHIOWZU&amp;t=122s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UoRF_vCd1I&amp;t=55s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LhcdFoNTz0&amp;t=161s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" name="Afbeeldingengalerij"/>
          <p:cNvGrpSpPr/>
          <p:nvPr/>
        </p:nvGrpSpPr>
        <p:grpSpPr>
          <a:xfrm>
            <a:off x="23017" y="-15020"/>
            <a:ext cx="24451916" cy="14400375"/>
            <a:chOff x="0" y="0"/>
            <a:chExt cx="24451915" cy="14400373"/>
          </a:xfrm>
        </p:grpSpPr>
        <p:pic>
          <p:nvPicPr>
            <p:cNvPr id="119" name="PP.1.AfvalScheiden.MEDH.2021_01.pdf" descr="PP.1.AfvalScheiden.MEDH.2021_01.pdf"/>
            <p:cNvPicPr>
              <a:picLocks noChangeAspect="1"/>
            </p:cNvPicPr>
            <p:nvPr/>
          </p:nvPicPr>
          <p:blipFill>
            <a:blip r:embed="rId2"/>
            <a:srcRect t="294" b="294"/>
            <a:stretch>
              <a:fillRect/>
            </a:stretch>
          </p:blipFill>
          <p:spPr>
            <a:xfrm>
              <a:off x="0" y="0"/>
              <a:ext cx="24451916" cy="137252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0" name="Bijschrift"/>
            <p:cNvSpPr/>
            <p:nvPr/>
          </p:nvSpPr>
          <p:spPr>
            <a:xfrm>
              <a:off x="0" y="13801441"/>
              <a:ext cx="24451916" cy="5989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>
              <a:lvl1pPr>
                <a:defRPr b="0"/>
              </a:lvl1pPr>
            </a:lstStyle>
            <a:p>
              <a:r>
                <a:t>Bijschrift</a:t>
              </a:r>
            </a:p>
          </p:txBody>
        </p:sp>
      </p:grp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PP.1.AfvalScheiden.MEDH.2021_10.pdf" descr="PP.1.AfvalScheiden.MEDH.2021_10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76" y="-12040"/>
            <a:ext cx="24489952" cy="1382801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427E8D78-BA7F-137B-CE68-C0062D0931F6}"/>
              </a:ext>
            </a:extLst>
          </p:cNvPr>
          <p:cNvSpPr txBox="1"/>
          <p:nvPr/>
        </p:nvSpPr>
        <p:spPr>
          <a:xfrm>
            <a:off x="2743200" y="6717511"/>
            <a:ext cx="13137502" cy="78483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altLang="nl-NL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https://www.youtube.com/watch?v=EVK7AdWyfA4&amp;t=125s</a:t>
            </a:r>
            <a:r>
              <a:rPr kumimoji="0" lang="nl-NL" altLang="nl-NL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PP.1.AfvalScheiden.MEDH.2021_11.pdf" descr="PP.1.AfvalScheiden.MEDH.2021_1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617" y="1700"/>
            <a:ext cx="24441233" cy="138005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PP.1.AfvalScheiden.MEDH.2021_12.pdf" descr="PP.1.AfvalScheiden.MEDH.2021_12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8" y="1700"/>
            <a:ext cx="24394596" cy="137741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PP.1.AfvalScheiden.MEDH.2021_13.pdf" descr="PP.1.AfvalScheiden.MEDH.2021_13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76" y="1700"/>
            <a:ext cx="24489952" cy="138280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PP.1.AfvalScheiden.MEDH.2021_14.pdf" descr="PP.1.AfvalScheiden.MEDH.2021_14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02" y="1700"/>
            <a:ext cx="24384001" cy="137681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PP.1.AfvalScheiden.MEDH.2021_15.pdf" descr="PP.1.AfvalScheiden.MEDH.2021_15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57" y="1700"/>
            <a:ext cx="24392515" cy="137729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PP.1.AfvalScheiden.MEDH.2021_16.pdf" descr="PP.1.AfvalScheiden.MEDH.2021_16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57" y="-22659"/>
            <a:ext cx="24371831" cy="137613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PP.1.AfvalScheiden.MEDH.2021_02.pdf" descr="PP.1.AfvalScheiden.MEDH.2021_02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1" y="-42205"/>
            <a:ext cx="24363578" cy="137566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PP.1.AfvalScheiden.MEDH.2021_03.pdf" descr="PP.1.AfvalScheiden.MEDH.2021_03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812" y="-37281"/>
            <a:ext cx="24423624" cy="137905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PP.1.AfvalScheiden.MEDH.2021_04.pdf" descr="PP.1.AfvalScheiden.MEDH.2021_04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02" y="1700"/>
            <a:ext cx="24384001" cy="137681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PP.1.AfvalScheiden.MEDH.2021_05.pdf" descr="PP.1.AfvalScheiden.MEDH.2021_05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02" y="1700"/>
            <a:ext cx="24384001" cy="1376819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022C7365-9049-F0D2-F54D-FB47817C0BED}"/>
              </a:ext>
            </a:extLst>
          </p:cNvPr>
          <p:cNvSpPr txBox="1"/>
          <p:nvPr/>
        </p:nvSpPr>
        <p:spPr>
          <a:xfrm>
            <a:off x="2356338" y="4284803"/>
            <a:ext cx="8176847" cy="472437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571500" marR="0" indent="-5715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nl-NL" sz="4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Test: Waar hoort het thuis?</a:t>
            </a:r>
          </a:p>
          <a:p>
            <a:pPr marL="571500" marR="0" indent="-5715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nl-NL" sz="4000" b="0" kern="0" noProof="0">
              <a:uLnTx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nl-NL" sz="4000" b="0" i="0" u="sng" strike="noStrike" cap="none" spc="0" normalizeH="0" baseline="0">
              <a:ln>
                <a:noFill/>
              </a:ln>
              <a:solidFill>
                <a:srgbClr val="0563C1"/>
              </a:solidFill>
              <a:effectLst/>
              <a:uFillTx/>
              <a:latin typeface="Calibri" panose="020F0502020204030204" pitchFamily="34" charset="0"/>
            </a:endParaRPr>
          </a:p>
          <a:p>
            <a:pPr marL="571500" marR="0" indent="-5715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nl-NL" sz="4800" b="0" i="0" u="sng" strike="noStrike" kern="0" cap="none" spc="0" normalizeH="0" baseline="0" noProof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Calibri"/>
                <a:sym typeface="Helvetica Neue"/>
                <a:hlinkClick r:id="rId4"/>
              </a:rPr>
              <a:t>Quiz afval scheiden</a:t>
            </a:r>
          </a:p>
          <a:p>
            <a:pPr marL="571500" marR="0" indent="-5715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nl-NL" sz="4800" b="0" u="sng">
              <a:solidFill>
                <a:srgbClr val="0563C1"/>
              </a:solidFill>
              <a:latin typeface="Calibri" panose="020F0502020204030204" pitchFamily="34" charset="0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4000" b="0" i="0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sym typeface="Helvetica Neue"/>
              </a:rPr>
              <a:t>  Leerlingen: </a:t>
            </a:r>
            <a:r>
              <a:rPr kumimoji="0" lang="nl-NL" altLang="nl-NL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https://kahoot.it/</a:t>
            </a:r>
            <a:r>
              <a:rPr kumimoji="0" lang="nl-NL" altLang="nl-NL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571500" marR="0" indent="-5715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nl-NL" sz="4000" b="0" i="0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sym typeface="Helvetica Neue"/>
            </a:endParaRP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PP.1.AfvalScheiden.MEDH.2021_06.pdf" descr="PP.1.AfvalScheiden.MEDH.2021_06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256" y="-53342"/>
            <a:ext cx="24480512" cy="138226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PP.1.AfvalScheiden.MEDH.2021_07.pdf" descr="PP.1.AfvalScheiden.MEDH.2021_07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57" y="1700"/>
            <a:ext cx="24392515" cy="13772998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38482C0E-64BE-F1CC-D399-04D464552EFE}"/>
              </a:ext>
            </a:extLst>
          </p:cNvPr>
          <p:cNvSpPr txBox="1"/>
          <p:nvPr/>
        </p:nvSpPr>
        <p:spPr>
          <a:xfrm>
            <a:off x="2761861" y="6722862"/>
            <a:ext cx="13324114" cy="71814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https://www.youtube.com/watch?v=4mFJmHIOWZU&amp;t=122s</a:t>
            </a:r>
            <a:endParaRPr kumimoji="0" lang="nl-NL" sz="40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PP.1.AfvalScheiden.MEDH.2021_08.pdf" descr="PP.1.AfvalScheiden.MEDH.2021_08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617" y="-22659"/>
            <a:ext cx="24441233" cy="1380050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94D9A721-BBA2-A7AB-C124-4409DF9C3AB0}"/>
              </a:ext>
            </a:extLst>
          </p:cNvPr>
          <p:cNvSpPr txBox="1"/>
          <p:nvPr/>
        </p:nvSpPr>
        <p:spPr>
          <a:xfrm>
            <a:off x="2724539" y="6680190"/>
            <a:ext cx="12614988" cy="78483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https://www.youtube.com/watch?v=GUoRF_vCd1I&amp;t=55s</a:t>
            </a:r>
            <a:r>
              <a:rPr kumimoji="0" lang="nl-NL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PP.1.AfvalScheiden.MEDH.2021_09.pdf" descr="PP.1.AfvalScheiden.MEDH.2021_09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617" y="1700"/>
            <a:ext cx="24441233" cy="1380050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0DBECAB0-CB46-102C-133D-754629A1E397}"/>
              </a:ext>
            </a:extLst>
          </p:cNvPr>
          <p:cNvSpPr txBox="1"/>
          <p:nvPr/>
        </p:nvSpPr>
        <p:spPr>
          <a:xfrm>
            <a:off x="2743199" y="6858000"/>
            <a:ext cx="12932229" cy="71814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https://www.youtube.com/watch?v=ULhcdFoNTz0&amp;t=161s</a:t>
            </a:r>
            <a:endParaRPr kumimoji="0" lang="nl-NL" sz="40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Proces - GDH Word Document" ma:contentTypeID="0x0101008696D14171FA4CED8F032AD334D7A9EF000E75E8D5DA4C4C449790B8D5260A01D1" ma:contentTypeVersion="28" ma:contentTypeDescription="Maak een nieuw Word document." ma:contentTypeScope="" ma:versionID="106b367542834186530e5ddf7dc108c0">
  <xsd:schema xmlns:xsd="http://www.w3.org/2001/XMLSchema" xmlns:xs="http://www.w3.org/2001/XMLSchema" xmlns:p="http://schemas.microsoft.com/office/2006/metadata/properties" xmlns:ns1="http://schemas.microsoft.com/sharepoint/v3" xmlns:ns2="06be366b-76c1-48e2-8e84-0219a6e6b478" xmlns:ns3="6fc73856-965d-4c01-b6ec-de85b755efe9" targetNamespace="http://schemas.microsoft.com/office/2006/metadata/properties" ma:root="true" ma:fieldsID="37b1f3aa5bb2f654692490195b7f5ae1" ns1:_="" ns2:_="" ns3:_="">
    <xsd:import namespace="http://schemas.microsoft.com/sharepoint/v3"/>
    <xsd:import namespace="06be366b-76c1-48e2-8e84-0219a6e6b478"/>
    <xsd:import namespace="6fc73856-965d-4c01-b6ec-de85b755efe9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ebb03eb60f1c456383d550cda2a2ac01" minOccurs="0"/>
                <xsd:element ref="ns2:TaxCatchAll" minOccurs="0"/>
                <xsd:element ref="ns2:TaxCatchAllLabel" minOccurs="0"/>
                <xsd:element ref="ns2:ofae577968ed4be8b7cfa6b3c1b2b2a3" minOccurs="0"/>
                <xsd:element ref="ns2:TaxKeywordTaxHTField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LengthInSeconds" minOccurs="0"/>
                <xsd:element ref="ns2:SharedWithUsers" minOccurs="0"/>
                <xsd:element ref="ns2:SharedWithDetails" minOccurs="0"/>
                <xsd:element ref="ns3:MediaServiceAutoKeyPoints" minOccurs="0"/>
                <xsd:element ref="ns3:MediaServiceKeyPoint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lcf76f155ced4ddcb4097134ff3c332f" minOccurs="0"/>
                <xsd:element ref="ns3:MediaServiceLocation" minOccurs="0"/>
                <xsd:element ref="ns1:_ip_UnifiedCompliancePolicyProperties" minOccurs="0"/>
                <xsd:element ref="ns1:_ip_UnifiedCompliancePolicyUIAction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34" nillable="true" ma:displayName="Eigenschappen van het geïntegreerd beleid voor naleving" ma:hidden="true" ma:internalName="_ip_UnifiedCompliancePolicyProperties">
      <xsd:simpleType>
        <xsd:restriction base="dms:Note"/>
      </xsd:simpleType>
    </xsd:element>
    <xsd:element name="_ip_UnifiedCompliancePolicyUIAction" ma:index="35" nillable="true" ma:displayName="Actie van de gebruikersinterface van het geïntegreerd beleid voor naleving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be366b-76c1-48e2-8e84-0219a6e6b47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Waarde van de document-id" ma:description="De waarde van de document-id die aan dit item is toegewezen." ma:internalName="_dlc_DocId" ma:readOnly="true">
      <xsd:simpleType>
        <xsd:restriction base="dms:Text"/>
      </xsd:simpleType>
    </xsd:element>
    <xsd:element name="_dlc_DocIdUrl" ma:index="9" nillable="true" ma:displayName="Document-id" ma:description="Permanente koppeling naar dit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Id blijven behouden" ma:description="Id behouden tijdens toevoegen." ma:hidden="true" ma:internalName="_dlc_DocIdPersistId" ma:readOnly="true">
      <xsd:simpleType>
        <xsd:restriction base="dms:Boolean"/>
      </xsd:simpleType>
    </xsd:element>
    <xsd:element name="ebb03eb60f1c456383d550cda2a2ac01" ma:index="11" nillable="true" ma:taxonomy="true" ma:internalName="ebb03eb60f1c456383d550cda2a2ac01" ma:taxonomyFieldName="Teamtrefwoorden" ma:displayName="Teamtrefwoorden" ma:fieldId="{ebb03eb6-0f1c-4563-83d5-50cda2a2ac01}" ma:sspId="0f84c60b-fce4-43bd-9f97-923732063525" ma:termSetId="64946c82-0627-44db-b90b-63b2828d47c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2" nillable="true" ma:displayName="Taxonomy Catch All Column" ma:hidden="true" ma:list="{eccf10b4-1883-4fb5-98bd-7bb1b537aedc}" ma:internalName="TaxCatchAll" ma:showField="CatchAllData" ma:web="06be366b-76c1-48e2-8e84-0219a6e6b47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3" nillable="true" ma:displayName="Taxonomy Catch All Column1" ma:hidden="true" ma:list="{eccf10b4-1883-4fb5-98bd-7bb1b537aedc}" ma:internalName="TaxCatchAllLabel" ma:readOnly="true" ma:showField="CatchAllDataLabel" ma:web="06be366b-76c1-48e2-8e84-0219a6e6b47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fae577968ed4be8b7cfa6b3c1b2b2a3" ma:index="15" nillable="true" ma:taxonomy="true" ma:internalName="ofae577968ed4be8b7cfa6b3c1b2b2a3" ma:taxonomyFieldName="Documentsoort" ma:displayName="Documentsoort" ma:fieldId="{8fae5779-68ed-4be8-b7cf-a6b3c1b2b2a3}" ma:sspId="0f84c60b-fce4-43bd-9f97-923732063525" ma:termSetId="44435a80-4415-4597-a153-5101d02dcbd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KeywordTaxHTField" ma:index="17" nillable="true" ma:taxonomy="true" ma:internalName="TaxKeywordTaxHTField" ma:taxonomyFieldName="TaxKeyword" ma:displayName="Ondernemingstrefwoorden" ma:fieldId="{23f27201-bee3-471e-b2e7-b64fd8b7ca38}" ma:taxonomyMulti="true" ma:sspId="0f84c60b-fce4-43bd-9f97-923732063525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SharedWithUsers" ma:index="24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5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c73856-965d-4c01-b6ec-de85b755efe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21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22" nillable="true" ma:displayName="Tags" ma:internalName="MediaServiceAutoTags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2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2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3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32" nillable="true" ma:taxonomy="true" ma:internalName="lcf76f155ced4ddcb4097134ff3c332f" ma:taxonomyFieldName="MediaServiceImageTags" ma:displayName="Afbeeldingtags" ma:readOnly="false" ma:fieldId="{5cf76f15-5ced-4ddc-b409-7134ff3c332f}" ma:taxonomyMulti="true" ma:sspId="0f84c60b-fce4-43bd-9f97-92373206352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33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3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3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06be366b-76c1-48e2-8e84-0219a6e6b478">5D7JNWZJD7MU-1376080299-12537</_dlc_DocId>
    <_dlc_DocIdUrl xmlns="06be366b-76c1-48e2-8e84-0219a6e6b478">
      <Url>https://denhaag.sharepoint.com/sites/Milieueducatie_DSB_ANME/_layouts/15/DocIdRedir.aspx?ID=5D7JNWZJD7MU-1376080299-12537</Url>
      <Description>5D7JNWZJD7MU-1376080299-12537</Description>
    </_dlc_DocIdUrl>
    <TaxKeywordTaxHTField xmlns="06be366b-76c1-48e2-8e84-0219a6e6b478">
      <Terms xmlns="http://schemas.microsoft.com/office/infopath/2007/PartnerControls">
        <TermInfo xmlns="http://schemas.microsoft.com/office/infopath/2007/PartnerControls">
          <TermName xmlns="http://schemas.microsoft.com/office/infopath/2007/PartnerControls">afval=grondstof</TermName>
          <TermId xmlns="http://schemas.microsoft.com/office/infopath/2007/PartnerControls">33167ccb-d074-419c-a419-5813126c9b4a</TermId>
        </TermInfo>
        <TermInfo xmlns="http://schemas.microsoft.com/office/infopath/2007/PartnerControls">
          <TermName xmlns="http://schemas.microsoft.com/office/infopath/2007/PartnerControls">milieueducatie</TermName>
          <TermId xmlns="http://schemas.microsoft.com/office/infopath/2007/PartnerControls">cb7a9832-3413-4527-a822-c4b8e558740e</TermId>
        </TermInfo>
        <TermInfo xmlns="http://schemas.microsoft.com/office/infopath/2007/PartnerControls">
          <TermName xmlns="http://schemas.microsoft.com/office/infopath/2007/PartnerControls">Voort gezet onderwijs</TermName>
          <TermId xmlns="http://schemas.microsoft.com/office/infopath/2007/PartnerControls">4a323b94-c378-4882-ade3-edf9580ef61f</TermId>
        </TermInfo>
      </Terms>
    </TaxKeywordTaxHTField>
    <ofae577968ed4be8b7cfa6b3c1b2b2a3 xmlns="06be366b-76c1-48e2-8e84-0219a6e6b478">
      <Terms xmlns="http://schemas.microsoft.com/office/infopath/2007/PartnerControls">
        <TermInfo xmlns="http://schemas.microsoft.com/office/infopath/2007/PartnerControls">
          <TermName xmlns="http://schemas.microsoft.com/office/infopath/2007/PartnerControls">Documentatie</TermName>
          <TermId xmlns="http://schemas.microsoft.com/office/infopath/2007/PartnerControls">c8b0bf0e-0b8a-4160-af31-b347f749c788</TermId>
        </TermInfo>
      </Terms>
    </ofae577968ed4be8b7cfa6b3c1b2b2a3>
    <ebb03eb60f1c456383d550cda2a2ac01 xmlns="06be366b-76c1-48e2-8e84-0219a6e6b478">
      <Terms xmlns="http://schemas.microsoft.com/office/infopath/2007/PartnerControls">
        <TermInfo xmlns="http://schemas.microsoft.com/office/infopath/2007/PartnerControls">
          <TermName xmlns="http://schemas.microsoft.com/office/infopath/2007/PartnerControls">Afval en Grondstoffen</TermName>
          <TermId xmlns="http://schemas.microsoft.com/office/infopath/2007/PartnerControls">f9cb7730-062e-469e-801c-c60e5506c3b4</TermId>
        </TermInfo>
      </Terms>
    </ebb03eb60f1c456383d550cda2a2ac01>
    <TaxCatchAll xmlns="06be366b-76c1-48e2-8e84-0219a6e6b478">
      <Value>439</Value>
      <Value>436</Value>
      <Value>95</Value>
      <Value>26</Value>
      <Value>265</Value>
    </TaxCatchAll>
    <_ip_UnifiedCompliancePolicyUIAction xmlns="http://schemas.microsoft.com/sharepoint/v3" xsi:nil="true"/>
    <_ip_UnifiedCompliancePolicyProperties xmlns="http://schemas.microsoft.com/sharepoint/v3" xsi:nil="true"/>
    <lcf76f155ced4ddcb4097134ff3c332f xmlns="6fc73856-965d-4c01-b6ec-de85b755efe9">
      <Terms xmlns="http://schemas.microsoft.com/office/infopath/2007/PartnerControls"/>
    </lcf76f155ced4ddcb4097134ff3c332f>
    <MediaLengthInSeconds xmlns="6fc73856-965d-4c01-b6ec-de85b755efe9" xsi:nil="true"/>
    <SharedWithUsers xmlns="06be366b-76c1-48e2-8e84-0219a6e6b478">
      <UserInfo>
        <DisplayName/>
        <AccountId xsi:nil="true"/>
        <AccountType/>
      </UserInfo>
    </SharedWithUsers>
    <_dlc_DocIdPersistId xmlns="06be366b-76c1-48e2-8e84-0219a6e6b478">false</_dlc_DocIdPersistId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33F6D21-6BCC-4D55-B7B5-F4CB18DFDEA8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522634B1-2950-4A6A-A630-3BCC1EF02EA1}">
  <ds:schemaRefs>
    <ds:schemaRef ds:uri="06be366b-76c1-48e2-8e84-0219a6e6b478"/>
    <ds:schemaRef ds:uri="6fc73856-965d-4c01-b6ec-de85b755efe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268234E4-62E5-4BAE-B777-0A5F720B18BB}">
  <ds:schemaRefs>
    <ds:schemaRef ds:uri="06be366b-76c1-48e2-8e84-0219a6e6b478"/>
    <ds:schemaRef ds:uri="6fc73856-965d-4c01-b6ec-de85b755efe9"/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4.xml><?xml version="1.0" encoding="utf-8"?>
<ds:datastoreItem xmlns:ds="http://schemas.openxmlformats.org/officeDocument/2006/customXml" ds:itemID="{F4A852D8-703D-46F9-90DB-0F3B4B9F3D37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f03e95be-f593-41dc-b647-f46fbd6a5fa3}" enabled="1" method="Standard" siteId="{8c653938-6726-49c5-bca7-8e44a4bf2029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Custom</PresentationFormat>
  <Slides>16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Afvalscheiden</dc:title>
  <cp:keywords>afval=grondstof; milieueducatie; Voort gezet onderwijs</cp:keywords>
  <cp:revision>1</cp:revision>
  <dcterms:modified xsi:type="dcterms:W3CDTF">2024-04-24T08:56:55Z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0x0101008696D14171FA4CED8F032AD334D7A9EF000E75E8D5DA4C4C449790B8D5260A01D1</vt:lpwstr>
  </property>
  <property fmtid="{D5CDD505-2E9C-101B-9397-08002B2CF9AE}" pid="3" name="_dlc_DocIdItemGuid">
    <vt:lpwstr>ef912246-235e-407d-bff3-e2b681359c7e</vt:lpwstr>
  </property>
  <property fmtid="{D5CDD505-2E9C-101B-9397-08002B2CF9AE}" pid="4" name="TaxKeyword">
    <vt:lpwstr>439;#afval=grondstof|33167ccb-d074-419c-a419-5813126c9b4a;#26;#milieueducatie|cb7a9832-3413-4527-a822-c4b8e558740e;#436;#Voort gezet onderwijs|4a323b94-c378-4882-ade3-edf9580ef61f</vt:lpwstr>
  </property>
  <property fmtid="{D5CDD505-2E9C-101B-9397-08002B2CF9AE}" pid="5" name="Documentsoort">
    <vt:lpwstr>95;#Documentatie|c8b0bf0e-0b8a-4160-af31-b347f749c788</vt:lpwstr>
  </property>
  <property fmtid="{D5CDD505-2E9C-101B-9397-08002B2CF9AE}" pid="6" name="Teamtrefwoorden">
    <vt:lpwstr>265;#Afval en Grondstoffen|f9cb7730-062e-469e-801c-c60e5506c3b4</vt:lpwstr>
  </property>
  <property fmtid="{D5CDD505-2E9C-101B-9397-08002B2CF9AE}" pid="7" name="iadc89b14e6f46d3bf0676593dca1557">
    <vt:lpwstr/>
  </property>
  <property fmtid="{D5CDD505-2E9C-101B-9397-08002B2CF9AE}" pid="8" name="Dossiertype">
    <vt:lpwstr/>
  </property>
  <property fmtid="{D5CDD505-2E9C-101B-9397-08002B2CF9AE}" pid="9" name="DocumentSetDescription">
    <vt:lpwstr/>
  </property>
  <property fmtid="{D5CDD505-2E9C-101B-9397-08002B2CF9AE}" pid="10" name="xd_ProgID">
    <vt:lpwstr/>
  </property>
  <property fmtid="{D5CDD505-2E9C-101B-9397-08002B2CF9AE}" pid="11" name="MediaServiceImageTags">
    <vt:lpwstr/>
  </property>
  <property fmtid="{D5CDD505-2E9C-101B-9397-08002B2CF9AE}" pid="12" name="_SourceUrl">
    <vt:lpwstr/>
  </property>
  <property fmtid="{D5CDD505-2E9C-101B-9397-08002B2CF9AE}" pid="13" name="_SharedFileIndex">
    <vt:lpwstr/>
  </property>
  <property fmtid="{D5CDD505-2E9C-101B-9397-08002B2CF9AE}" pid="14" name="ComplianceAssetId">
    <vt:lpwstr/>
  </property>
  <property fmtid="{D5CDD505-2E9C-101B-9397-08002B2CF9AE}" pid="15" name="TemplateUrl">
    <vt:lpwstr/>
  </property>
  <property fmtid="{D5CDD505-2E9C-101B-9397-08002B2CF9AE}" pid="16" name="_ExtendedDescription">
    <vt:lpwstr/>
  </property>
  <property fmtid="{D5CDD505-2E9C-101B-9397-08002B2CF9AE}" pid="17" name="xd_Signature">
    <vt:lpwstr/>
  </property>
  <property fmtid="{D5CDD505-2E9C-101B-9397-08002B2CF9AE}" pid="18" name="Behandelaar">
    <vt:lpwstr/>
  </property>
  <property fmtid="{D5CDD505-2E9C-101B-9397-08002B2CF9AE}" pid="19" name="TriggerFlowInfo">
    <vt:lpwstr/>
  </property>
</Properties>
</file>