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20.xml" ContentType="application/vnd.openxmlformats-officedocument.presentationml.notesSlide+xml"/>
  <Override PartName="/ppt/ink/ink9.xml" ContentType="application/inkml+xml"/>
  <Override PartName="/ppt/notesSlides/notesSlide21.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22.xml" ContentType="application/vnd.openxmlformats-officedocument.presentationml.notesSlide+xml"/>
  <Override PartName="/ppt/ink/ink15.xml" ContentType="application/inkml+xml"/>
  <Override PartName="/ppt/ink/ink16.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notesSlides/notesSlide25.xml" ContentType="application/vnd.openxmlformats-officedocument.presentationml.notesSlide+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notesSlides/notesSlide26.xml" ContentType="application/vnd.openxmlformats-officedocument.presentationml.notesSlide+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ink/ink64.xml" ContentType="application/inkml+xml"/>
  <Override PartName="/ppt/ink/ink65.xml" ContentType="application/inkml+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5"/>
  </p:sldMasterIdLst>
  <p:notesMasterIdLst>
    <p:notesMasterId r:id="rId45"/>
  </p:notesMasterIdLst>
  <p:handoutMasterIdLst>
    <p:handoutMasterId r:id="rId46"/>
  </p:handoutMasterIdLst>
  <p:sldIdLst>
    <p:sldId id="270" r:id="rId6"/>
    <p:sldId id="383" r:id="rId7"/>
    <p:sldId id="374" r:id="rId8"/>
    <p:sldId id="373" r:id="rId9"/>
    <p:sldId id="384" r:id="rId10"/>
    <p:sldId id="299" r:id="rId11"/>
    <p:sldId id="388" r:id="rId12"/>
    <p:sldId id="389" r:id="rId13"/>
    <p:sldId id="414" r:id="rId14"/>
    <p:sldId id="403" r:id="rId15"/>
    <p:sldId id="404" r:id="rId16"/>
    <p:sldId id="416" r:id="rId17"/>
    <p:sldId id="408" r:id="rId18"/>
    <p:sldId id="429" r:id="rId19"/>
    <p:sldId id="428" r:id="rId20"/>
    <p:sldId id="418" r:id="rId21"/>
    <p:sldId id="419" r:id="rId22"/>
    <p:sldId id="420" r:id="rId23"/>
    <p:sldId id="421" r:id="rId24"/>
    <p:sldId id="422" r:id="rId25"/>
    <p:sldId id="425" r:id="rId26"/>
    <p:sldId id="423" r:id="rId27"/>
    <p:sldId id="412" r:id="rId28"/>
    <p:sldId id="378" r:id="rId29"/>
    <p:sldId id="413" r:id="rId30"/>
    <p:sldId id="424" r:id="rId31"/>
    <p:sldId id="417" r:id="rId32"/>
    <p:sldId id="406" r:id="rId33"/>
    <p:sldId id="410" r:id="rId34"/>
    <p:sldId id="411" r:id="rId35"/>
    <p:sldId id="426" r:id="rId36"/>
    <p:sldId id="407" r:id="rId37"/>
    <p:sldId id="296" r:id="rId38"/>
    <p:sldId id="432" r:id="rId39"/>
    <p:sldId id="431" r:id="rId40"/>
    <p:sldId id="430" r:id="rId41"/>
    <p:sldId id="402" r:id="rId42"/>
    <p:sldId id="427" r:id="rId43"/>
    <p:sldId id="381" r:id="rId44"/>
  </p:sldIdLst>
  <p:sldSz cx="9144000" cy="5143500" type="screen16x9"/>
  <p:notesSz cx="6858000" cy="9144000"/>
  <p:embeddedFontLst>
    <p:embeddedFont>
      <p:font typeface="Lato" panose="020F0502020204030203" pitchFamily="34" charset="0"/>
      <p:regular r:id="rId47"/>
      <p:bold r:id="rId48"/>
      <p:italic r:id="rId49"/>
      <p:boldItalic r:id="rId50"/>
    </p:embeddedFont>
  </p:embeddedFontLst>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819">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A255"/>
    <a:srgbClr val="F6D52E"/>
    <a:srgbClr val="92D050"/>
    <a:srgbClr val="E3C029"/>
    <a:srgbClr val="B98F16"/>
    <a:srgbClr val="7F7F7F"/>
    <a:srgbClr val="009136"/>
    <a:srgbClr val="CC3300"/>
    <a:srgbClr val="016728"/>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5494B1-6507-4326-FE12-9B3F47096562}" v="1" dt="2024-10-01T12:48:36.6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30" autoAdjust="0"/>
    <p:restoredTop sz="70352" autoAdjust="0"/>
  </p:normalViewPr>
  <p:slideViewPr>
    <p:cSldViewPr snapToGrid="0" snapToObjects="1">
      <p:cViewPr varScale="1">
        <p:scale>
          <a:sx n="72" d="100"/>
          <a:sy n="72" d="100"/>
        </p:scale>
        <p:origin x="1704" y="58"/>
      </p:cViewPr>
      <p:guideLst>
        <p:guide orient="horz" pos="819"/>
        <p:guide pos="2880"/>
      </p:guideLst>
    </p:cSldViewPr>
  </p:slideViewPr>
  <p:notesTextViewPr>
    <p:cViewPr>
      <p:scale>
        <a:sx n="100" d="100"/>
        <a:sy n="100" d="100"/>
      </p:scale>
      <p:origin x="0" y="0"/>
    </p:cViewPr>
  </p:notesTextViewPr>
  <p:notesViewPr>
    <p:cSldViewPr snapToGrid="0" snapToObjects="1">
      <p:cViewPr varScale="1">
        <p:scale>
          <a:sx n="88" d="100"/>
          <a:sy n="88" d="100"/>
        </p:scale>
        <p:origin x="-387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1.fntdata"/><Relationship Id="rId50" Type="http://schemas.openxmlformats.org/officeDocument/2006/relationships/font" Target="fonts/font4.fntdata"/><Relationship Id="rId55"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3" Type="http://schemas.openxmlformats.org/officeDocument/2006/relationships/theme" Target="theme/theme1.xml"/><Relationship Id="rId5" Type="http://schemas.openxmlformats.org/officeDocument/2006/relationships/slideMaster" Target="slideMasters/slide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2.fntdata"/><Relationship Id="rId56"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émon Dammers" userId="S::remon.dammers@denhaag.nl::f8b3c8c4-3c37-4aa8-a62a-a309fe18c6b7" providerId="AD" clId="Web-{D784A8A7-502A-238B-6F5A-EC98EDED1C43}"/>
    <pc:docChg chg="modSld">
      <pc:chgData name="Rémon Dammers" userId="S::remon.dammers@denhaag.nl::f8b3c8c4-3c37-4aa8-a62a-a309fe18c6b7" providerId="AD" clId="Web-{D784A8A7-502A-238B-6F5A-EC98EDED1C43}" dt="2024-08-12T14:36:05.809" v="9" actId="1076"/>
      <pc:docMkLst>
        <pc:docMk/>
      </pc:docMkLst>
      <pc:sldChg chg="modSp">
        <pc:chgData name="Rémon Dammers" userId="S::remon.dammers@denhaag.nl::f8b3c8c4-3c37-4aa8-a62a-a309fe18c6b7" providerId="AD" clId="Web-{D784A8A7-502A-238B-6F5A-EC98EDED1C43}" dt="2024-08-12T13:59:09.584" v="2" actId="20577"/>
        <pc:sldMkLst>
          <pc:docMk/>
          <pc:sldMk cId="3330708356" sldId="374"/>
        </pc:sldMkLst>
        <pc:spChg chg="mod">
          <ac:chgData name="Rémon Dammers" userId="S::remon.dammers@denhaag.nl::f8b3c8c4-3c37-4aa8-a62a-a309fe18c6b7" providerId="AD" clId="Web-{D784A8A7-502A-238B-6F5A-EC98EDED1C43}" dt="2024-08-12T13:59:09.584" v="2" actId="20577"/>
          <ac:spMkLst>
            <pc:docMk/>
            <pc:sldMk cId="3330708356" sldId="374"/>
            <ac:spMk id="2" creationId="{7C49B2E7-5228-74E1-0A18-E84A22128AC8}"/>
          </ac:spMkLst>
        </pc:spChg>
      </pc:sldChg>
      <pc:sldChg chg="delSp modSp">
        <pc:chgData name="Rémon Dammers" userId="S::remon.dammers@denhaag.nl::f8b3c8c4-3c37-4aa8-a62a-a309fe18c6b7" providerId="AD" clId="Web-{D784A8A7-502A-238B-6F5A-EC98EDED1C43}" dt="2024-08-12T13:59:47.367" v="7" actId="14100"/>
        <pc:sldMkLst>
          <pc:docMk/>
          <pc:sldMk cId="41069505" sldId="384"/>
        </pc:sldMkLst>
        <pc:spChg chg="del">
          <ac:chgData name="Rémon Dammers" userId="S::remon.dammers@denhaag.nl::f8b3c8c4-3c37-4aa8-a62a-a309fe18c6b7" providerId="AD" clId="Web-{D784A8A7-502A-238B-6F5A-EC98EDED1C43}" dt="2024-08-12T13:59:19.975" v="3"/>
          <ac:spMkLst>
            <pc:docMk/>
            <pc:sldMk cId="41069505" sldId="384"/>
            <ac:spMk id="2" creationId="{7C49B2E7-5228-74E1-0A18-E84A22128AC8}"/>
          </ac:spMkLst>
        </pc:spChg>
        <pc:spChg chg="mod">
          <ac:chgData name="Rémon Dammers" userId="S::remon.dammers@denhaag.nl::f8b3c8c4-3c37-4aa8-a62a-a309fe18c6b7" providerId="AD" clId="Web-{D784A8A7-502A-238B-6F5A-EC98EDED1C43}" dt="2024-08-12T13:59:47.367" v="7" actId="14100"/>
          <ac:spMkLst>
            <pc:docMk/>
            <pc:sldMk cId="41069505" sldId="384"/>
            <ac:spMk id="7" creationId="{452E6F92-7B84-C21D-1C1C-9039CE216FD2}"/>
          </ac:spMkLst>
        </pc:spChg>
      </pc:sldChg>
      <pc:sldChg chg="addSp modSp">
        <pc:chgData name="Rémon Dammers" userId="S::remon.dammers@denhaag.nl::f8b3c8c4-3c37-4aa8-a62a-a309fe18c6b7" providerId="AD" clId="Web-{D784A8A7-502A-238B-6F5A-EC98EDED1C43}" dt="2024-08-12T14:36:05.809" v="9" actId="1076"/>
        <pc:sldMkLst>
          <pc:docMk/>
          <pc:sldMk cId="105410900" sldId="404"/>
        </pc:sldMkLst>
        <pc:picChg chg="add mod">
          <ac:chgData name="Rémon Dammers" userId="S::remon.dammers@denhaag.nl::f8b3c8c4-3c37-4aa8-a62a-a309fe18c6b7" providerId="AD" clId="Web-{D784A8A7-502A-238B-6F5A-EC98EDED1C43}" dt="2024-08-12T14:36:05.809" v="9" actId="1076"/>
          <ac:picMkLst>
            <pc:docMk/>
            <pc:sldMk cId="105410900" sldId="404"/>
            <ac:picMk id="3" creationId="{DE827201-2E54-74CC-90A8-EEF381EDA99B}"/>
          </ac:picMkLst>
        </pc:picChg>
      </pc:sldChg>
    </pc:docChg>
  </pc:docChgLst>
  <pc:docChgLst>
    <pc:chgData name="Rémon Dammers" userId="S::remon.dammers@denhaag.nl::f8b3c8c4-3c37-4aa8-a62a-a309fe18c6b7" providerId="AD" clId="Web-{F15494B1-6507-4326-FE12-9B3F47096562}"/>
    <pc:docChg chg="modSld">
      <pc:chgData name="Rémon Dammers" userId="S::remon.dammers@denhaag.nl::f8b3c8c4-3c37-4aa8-a62a-a309fe18c6b7" providerId="AD" clId="Web-{F15494B1-6507-4326-FE12-9B3F47096562}" dt="2024-10-01T12:49:18.017" v="3"/>
      <pc:docMkLst>
        <pc:docMk/>
      </pc:docMkLst>
      <pc:sldChg chg="modNotes">
        <pc:chgData name="Rémon Dammers" userId="S::remon.dammers@denhaag.nl::f8b3c8c4-3c37-4aa8-a62a-a309fe18c6b7" providerId="AD" clId="Web-{F15494B1-6507-4326-FE12-9B3F47096562}" dt="2024-10-01T12:49:18.017" v="3"/>
        <pc:sldMkLst>
          <pc:docMk/>
          <pc:sldMk cId="3330708356" sldId="374"/>
        </pc:sldMkLst>
      </pc:sldChg>
      <pc:sldChg chg="modSp">
        <pc:chgData name="Rémon Dammers" userId="S::remon.dammers@denhaag.nl::f8b3c8c4-3c37-4aa8-a62a-a309fe18c6b7" providerId="AD" clId="Web-{F15494B1-6507-4326-FE12-9B3F47096562}" dt="2024-10-01T12:48:36.656" v="0" actId="1076"/>
        <pc:sldMkLst>
          <pc:docMk/>
          <pc:sldMk cId="105410900" sldId="404"/>
        </pc:sldMkLst>
        <pc:picChg chg="mod">
          <ac:chgData name="Rémon Dammers" userId="S::remon.dammers@denhaag.nl::f8b3c8c4-3c37-4aa8-a62a-a309fe18c6b7" providerId="AD" clId="Web-{F15494B1-6507-4326-FE12-9B3F47096562}" dt="2024-10-01T12:48:36.656" v="0" actId="1076"/>
          <ac:picMkLst>
            <pc:docMk/>
            <pc:sldMk cId="105410900" sldId="404"/>
            <ac:picMk id="8" creationId="{14B2BD55-B77C-A557-C23C-5F0F75B368E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0A6272B6-BFC7-664C-AB45-94000F60F306}" type="datetime1">
              <a:rPr lang="nl-NL" smtClean="0"/>
              <a:t>1-10-2024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BD469C3B-967C-473A-94C5-4BD93383D3FF}" type="slidenum">
              <a:rPr lang="en-US"/>
              <a:pPr>
                <a:defRPr/>
              </a:pPr>
              <a:t>‹nr.›</a:t>
            </a:fld>
            <a:endParaRPr lang="en-US"/>
          </a:p>
        </p:txBody>
      </p:sp>
    </p:spTree>
    <p:extLst>
      <p:ext uri="{BB962C8B-B14F-4D97-AF65-F5344CB8AC3E}">
        <p14:creationId xmlns:p14="http://schemas.microsoft.com/office/powerpoint/2010/main" val="4183151704"/>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9T14:45:41.095"/>
    </inkml:context>
    <inkml:brush xml:id="br0">
      <inkml:brushProperty name="width" value="0.05" units="cm"/>
      <inkml:brushProperty name="height" value="0.05" units="cm"/>
      <inkml:brushProperty name="color" value="#248641"/>
    </inkml:brush>
  </inkml:definitions>
  <inkml:trace contextRef="#ctx0" brushRef="#br0">66 162 24575,'1'-10'0,"0"0"0,0 0 0,4-12 0,3-24 0,-7 39 0,-1 0 0,-1 0 0,1-1 0,-3-9 0,3 17 0,0-1 0,0 0 0,0 0 0,0 1 0,0-2 0,0 2 0,-1-1 0,1 1 0,0-1 0,0 0 0,-1 0 0,1 1 0,0-1 0,-1 1 0,1-1 0,-1 0 0,1 1 0,-1-1 0,1 1 0,-1-1 0,0 1 0,1 0 0,-1-1 0,1 0 0,-1 1 0,1 0 0,-2-1 0,2 1 0,-1 0 0,1 0 0,-2 0 0,2 0 0,-1-1 0,0 1 0,1 0 0,-1 0 0,0 0 0,0 0 0,1 1 0,-1-1 0,0 0 0,0 0 0,1 0 0,-1 0 0,0 1 0,0-1 0,1 0 0,-1 0 0,1 1 0,-1 0 0,0-1 0,1 0 0,-1 1 0,1-1 0,-1 1 0,0 0 0,-3 3 0,0 0 0,1 0 0,0 0 0,-1 0 0,1 0 0,1 1 0,-1-1 0,1 1 0,0 0 0,0-1 0,0 2 0,1-1 0,-2 8 0,-1 8 0,-1 40 0,4-55 0,1 0 0,0-1 0,1 1 0,-1 0 0,1 0 0,1-1 0,-1 1 0,0-1 0,2 0 0,-1 1 0,3 5 0,-4-10 0,0 1 0,0 0 0,0 0 0,1-1 0,-1 1 0,1-1 0,-1 0 0,1 1 0,0-1 0,-1 0 0,1 0 0,-1 0 0,2 0 0,-1-1 0,-1 2 0,1-2 0,0 1 0,0-1 0,0 0 0,0 1 0,0-1 0,0 1 0,0-1 0,0 0 0,0 0 0,0-1 0,0 1 0,0-1 0,0 1 0,0-1 0,0 1 0,0-1 0,0 0 0,2-1 0,2-1 0,-1 0 0,0-1 0,1 1 0,-1-1 0,0 0 0,-1-1 0,0 1 0,9-11 0,-5 4 0,0-1 0,12-24 0,-19 34 0,0 0 0,0 0 0,0 1 0,0-2 0,-1 1 0,1 0 0,-1 0 0,0 0 0,0 0 0,1 0 0,-1 0 0,0-1 0,-1 1 0,1 0 0,0 0 0,0 0 0,-1 0 0,1 0 0,-1 0 0,0 0 0,0 0 0,-1-3 0,1 4 0,0 0 0,-1 0 0,1 0 0,0 0 0,0 0 0,-1 0 0,1 0 0,0 1 0,-1-1 0,1 0 0,-1 1 0,0-1 0,1 1 0,-1 0 0,1-1 0,0 1 0,-1 0 0,0 0 0,0 0 0,1 0 0,-1 0 0,1 0 0,-1 1 0,1-1 0,-1 0 0,0 1 0,1-1 0,-1 1 0,-2 1 0,-1 1 0,0 0 0,0 0 0,0 0 0,0 0 0,0 1 0,1 0 0,0 0 0,-1 0 0,1 0 0,-6 9 0,9-10 0,-2 0 0,2 0 0,-1 0 0,0 0 0,1 0 0,0 1 0,0-1 0,-1 0 0,1 1 0,1-1 0,-1 1 0,1-1 0,0 1 0,0-1 0,0 1 0,0-1 0,0 1 0,1-1 0,0 4 0,-1-5 0,1-1 0,0 1 0,-1-1 0,1 0 0,-1 0 0,2 0 0,-2 0 0,1 1 0,0-1 0,0 0 0,0-1 0,0 2 0,1-2 0,-1 1 0,0 0 0,0 0 0,0 0 0,0-1 0,1 1 0,-1 0 0,0-1 0,1 0 0,-1 1 0,1-1 0,-1 0 0,0 0 0,1 0 0,-1 0 0,1 0 0,-1 0 0,0 0 0,1 0 0,-1-1 0,1 1 0,-1 0 0,0-1 0,1 0 0,0 0 0,4-1 0,0-1 0,0 1 0,-1-1 0,1 0 0,-1-1 0,1 1 0,4-6 0,12-17 0,-21 25 0,0 0 0,-1 0 0,1 0 0,-1-1 0,1 1 0,0 0 0,-1-1 0,1 1 0,-1 0 0,0 0 0,0-1 0,0 1 0,1 0 0,-1-1 0,0 1 0,-1 0 0,1-1 0,0 1 0,0 0 0,0-1 0,-1-2 0,1 5 0,0-1 0,1 1 0,-1 0 0,0-1 0,0 1 0,1-1 0,-1 1 0,0 0 0,0-1 0,0 1 0,0-1 0,0 1 0,1-1 0,-1 1 0,0 0 0,0 0 0,-1-1 0,1 1 0,0 0 0,0-1 0,0 1 0,0-1 0,0 1 0,0-1 0,-1 1 0,1 0 0,0-1 0,-1 1 0,1-1 0,0 1 0,0 0 0,-1-1 0,0 0 0,1 1 0,-1-1 0,1 0 0,0 1 0,-1-1 0,0 0 0,1 1 0,-1-1 0,1 1 0,-1-1 0,1 0 0,-1 0 0,0 0 0,0 0 0,1 0 0,-1 0 0,0 0 0,1 1 0,-1-2 0,1 1 0,-1 0 0,1 0 0,-1 0 0,0 0 0,0 0 0,1 0 0,-1-1 0,0 1 0,1 0 0,-1-1 0,2 3 0,1-1 0,1 0 0,-2 1 0,2-1 0,-1 0 0,0 0 0,0 0 0,0-1 0,1 2 0,-1-2 0,0 1 0,1-1 0,0 0 0,-1 0 0,0 0 0,1 0 0,-1 0 0,0 0 0,1 0 0,3-1 0,3-2 0,0 0 0,0 0 0,16-9 0,-8 3 0,-10 8 0,-1-1 0,0 1 0,1 0 0,-1 1 0,1-1 0,-1 1 0,1 0 0,-1 1 0,13 1 0,10 1 0,18 6-1365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5T08:19:33.101"/>
    </inkml:context>
    <inkml:brush xml:id="br0">
      <inkml:brushProperty name="width" value="0.05" units="cm"/>
      <inkml:brushProperty name="height" value="0.05" units="cm"/>
      <inkml:brushProperty name="color" value="#248641"/>
    </inkml:brush>
  </inkml:definitions>
  <inkml:trace contextRef="#ctx0" brushRef="#br0">2472 1627 24575,'-1'-26'0,"0"-1"0,-2 0 0,-10-44 0,-6-15 0,-56-200 0,62 247 0,-2 0 0,-2 2 0,-1 0 0,-2 1 0,-28-39 0,16 29 0,-3 2 0,0 2 0,-3 1 0,-61-51 0,50 55 0,-1 1 0,-1 3 0,-3 2 0,-79-35 0,75 42 0,-1 3 0,0 3 0,-77-15 0,74 23 0,9 0 0,0 3 0,-60 0 0,11 5 0,-108 6 0,161 4 0,0 2 0,0 3 0,1 1 0,-48 23 0,60-24 0,-182 79 0,192-79 0,1 1 0,-1 2 0,2 0 0,-27 24 0,51-39 0,0-1 0,0 0 0,0 0 0,-1 0 0,1 1 0,0-1 0,0 0 0,0 0 0,0 0 0,0 0 0,0 1 0,0-1 0,0 0 0,0 0 0,-1 0 0,1 0 0,0 1 0,0-1 0,0 0 0,0 0 0,0 0 0,-1 0 0,1 0 0,0 0 0,0 0 0,0 0 0,-1 1 0,1-1 0,0 0 0,0 0 0,0 0 0,-1 0 0,1 0 0,0 0 0,0 0 0,0 0 0,-1 0 0,1 0 0,0 0 0,0 0 0,0 0 0,0 0 0,-1-1 0,1 1 0,0 0 0,0 0 0,0 0 0,-1 0 0,1 0 0,0 0 0,0 0 0,0-1 0,0 1 0,0 0 0,-1 0 0,7-14 0,15-20 0,128-157 0,26-37 0,-126 162 0,-235 261 0,-34 39 0,215-228 0,1-1 0,-1 2 0,1-1 0,0 0 0,1 1 0,-1 0 0,-1 6 0,4-11 0,1-1 0,0 0 0,0 0 0,0 0 0,-1 0 0,1 0 0,0 0 0,1 1 0,-1-1 0,0 0 0,0 0 0,0 0 0,1 0 0,-1 0 0,1 0 0,-1 0 0,1 0 0,-1 0 0,1 0 0,1 2 0,0-2 0,0 1 0,0-1 0,0 1 0,0-1 0,0 0 0,0 0 0,1 0 0,-1 0 0,0 0 0,1 0 0,-1-1 0,1 1 0,2 0 0,25 2 0,0-2 0,45-2 0,-48 0 0,0 0 0,-1 2 0,47 7 0,22 4 0,-74-11 0,0 2 0,0 0 0,0 1 0,26 8 0,-86-18 101,16 4-1567,9 0-5360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5T08:20:17.760"/>
    </inkml:context>
    <inkml:brush xml:id="br0">
      <inkml:brushProperty name="width" value="0.05" units="cm"/>
      <inkml:brushProperty name="height" value="0.05" units="cm"/>
      <inkml:brushProperty name="color" value="#248641"/>
    </inkml:brush>
  </inkml:definitions>
  <inkml:trace contextRef="#ctx0" brushRef="#br0">0 0 24575,'52'0'0,"1"2"0,-1 3 0,-1 2 0,1 2 0,84 26 0,-110-26 0,-1 2 0,0 0 0,-1 1 0,0 2 0,-1 0 0,-1 1 0,0 2 0,-1 0 0,-1 1 0,-1 1 0,0 1 0,27 39 0,-28-31 0,-2 1 0,0 0 0,-2 1 0,-2 1 0,0 0 0,-2 1 0,-2 0 0,9 57 0,-8 10 0,-5 156 0,-5-155 0,-4-37 0,-2 0 0,-3 0 0,-3-1 0,-27 79 0,30-108 0,1 1 0,2 0 0,1 1 0,2-1 0,0 49 0,5-67 0,0 0 0,0 0 0,2 1 0,0-1 0,1 0 0,0-1 0,2 1 0,-1-1 0,2 0 0,0 0 0,1-1 0,0 0 0,1 0 0,1-1 0,0 0 0,1-1 0,0 0 0,1-1 0,0 0 0,1-1 0,14 9 0,3 1 0,2-1 0,0-1 0,2-2 0,-1-2 0,53 16 0,128 26 0,88 27 0,-268-75 0,0-2 0,0-1 0,0-2 0,0-1 0,58-5 0,-16 1 0,-52 0 0,-1 0 0,43-12 0,-10 3 0,17-6 0,-76 15 0,0-1 0,-1 1 0,1 0 0,0-1 0,-1 2 0,0-1 0,1 0 0,-7-1 0,7 1 0,-24-13 0,2-1 0,0-2 0,1 0 0,1-1 0,1-2 0,-38-44 0,-11-9 0,162 123 0,-27-3 0,-3 3 0,64 65 0,-87-78 0,-37-35 0,0 0 0,0 0 0,-1-1 0,1 1 0,0 0 0,0 0 0,-1 0 0,1 0 0,-1 0 0,1 0 0,-1 0 0,1 1 0,-1-1 0,0 0 0,1 0 0,-1 0 0,0 0 0,0 0 0,0 1 0,0-1 0,0 0 0,0 0 0,0 0 0,0 1 0,0-1 0,-1 0 0,1 0 0,0 0 0,-1 0 0,1 0 0,-1 0 0,0 0 0,1 0 0,-1 0 0,0 0 0,1 0 0,-1 0 0,0 0 0,0 0 0,0 0 0,0-1 0,-1 2 0,-7 5 0,1-1 0,-1 0 0,-19 9 0,11-6 0,-18 15 0,1 1 0,2 2 0,-55 56 0,43-38 0,27-30-1365,1-3-5461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09:24:11.416"/>
    </inkml:context>
    <inkml:brush xml:id="br0">
      <inkml:brushProperty name="width" value="0.05" units="cm"/>
      <inkml:brushProperty name="height" value="0.05" units="cm"/>
      <inkml:brushProperty name="color" value="#248641"/>
    </inkml:brush>
  </inkml:definitions>
  <inkml:trace contextRef="#ctx0" brushRef="#br0">2031 27 24575,'-177'-13'0,"4"0"0,141 12 0,-339 6 0,276 1 0,-178 35 0,188-22 0,1 4 0,1 3 0,-108 51 0,120-44 0,14-7 0,-83 50 0,124-65 0,0 0 0,1 1 0,0 1 0,1 0 0,0 1 0,1 0 0,1 1 0,0 1 0,-12 21 0,16-23 0,1 1 0,1 0 0,0 0 0,1 0 0,1 1 0,0-1 0,1 1 0,1 0 0,0 0 0,2 0 0,-1 0 0,5 29 0,0-23 0,0-1 0,2 0 0,1 0 0,0 0 0,1-1 0,2 0 0,0 0 0,21 30 0,-9-21 0,1-1 0,1-1 0,1-1 0,1-1 0,2-1 0,0-1 0,1-2 0,2-1 0,0-1 0,1-2 0,41 16 0,-29-18 0,1-2 0,1-2 0,-1-2 0,1-2 0,48 1 0,234-11 0,36-36 0,-295 27 0,-2-4 0,0-3 0,81-35 0,-107 37 0,-1-3 0,-1-1 0,-1-2 0,-1-1 0,-1-2 0,-1-2 0,33-33 0,-52 45 0,-1-2 0,-1 1 0,0-2 0,-1 0 0,-1-1 0,-1 0 0,-1 0 0,0-1 0,-2-1 0,0 1 0,-2-1 0,0-1 0,-2 1 0,0-1 0,0-31 0,-4 34 0,-1 1 0,-1 0 0,0-1 0,-2 1 0,0 0 0,-1 0 0,-1 1 0,-1 0 0,-1 0 0,0 0 0,-1 1 0,-1 0 0,0 1 0,-2 0 0,0 1 0,0 0 0,-2 0 0,-20-16 0,9 10 0,-2 1 0,0 1 0,-1 2 0,-1 1 0,0 1 0,-1 1 0,-1 2 0,0 1 0,-1 1 0,-35-5 0,-44 0 0,-1 6 0,-200 7 0,150 5 0,92 2-1365,43 0-5461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09:26:19.399"/>
    </inkml:context>
    <inkml:brush xml:id="br0">
      <inkml:brushProperty name="width" value="0.05" units="cm"/>
      <inkml:brushProperty name="height" value="0.05" units="cm"/>
      <inkml:brushProperty name="color" value="#248641"/>
    </inkml:brush>
  </inkml:definitions>
  <inkml:trace contextRef="#ctx0" brushRef="#br0">0 1619 24575,'24'6'0,"0"-1"0,0-1 0,1-1 0,-1-1 0,1-1 0,-1-1 0,1-1 0,-1-1 0,1-2 0,-1 0 0,0-1 0,45-18 0,3-6 0,-1-3 0,116-72 0,-171 94 0,-1-1 0,0-1 0,0-1 0,-1 0 0,-1 0 0,0-2 0,20-30 0,-1-5 0,29-66 0,-9 14 0,-18 35 0,36-104 0,5-11 0,-16 42 0,13-28 0,-62 152 0,0 1 0,0 0 0,2 0 0,0 1 0,0 0 0,1 1 0,23-17 0,12-5 0,53-28 0,-67 42 0,-19 13 0,1 0 0,1 1 0,0 0 0,0 2 0,0 0 0,1 0 0,-1 2 0,20-2 0,24 1 0,63 5 0,-55 0 0,-42 1 42,0 0-1,27 7 0,-27-4-785,48 3-1,-64-8-6081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09:26:20.146"/>
    </inkml:context>
    <inkml:brush xml:id="br0">
      <inkml:brushProperty name="width" value="0.05" units="cm"/>
      <inkml:brushProperty name="height" value="0.05" units="cm"/>
      <inkml:brushProperty name="color" value="#248641"/>
    </inkml:brush>
  </inkml:definitions>
  <inkml:trace contextRef="#ctx0" brushRef="#br0">0 0 24575,'1'3'0,"0"0"0,-1 0 0,1-1 0,0 1 0,0 0 0,1-1 0,-1 1 0,1-1 0,-1 1 0,1-1 0,0 1 0,0-1 0,0 0 0,0 0 0,0 0 0,0 0 0,4 2 0,44 26 0,7-7 0,88 23 0,12 4 0,-155-49 0,-1-1 0,1 1 0,-1-1 0,1 1 0,-1-1 0,1 1 0,-1 0 0,1-1 0,-1 1 0,0 0 0,0 0 0,1 0 0,-1 0 0,0 1 0,0-1 0,0 0 0,0 0 0,0 1 0,0-1 0,0 0 0,-1 1 0,1-1 0,0 1 0,-1-1 0,1 1 0,-1-1 0,0 1 0,1 0 0,-1-1 0,0 1 0,0-1 0,0 1 0,0 0 0,0-1 0,-1 1 0,1-1 0,0 1 0,-1-1 0,1 1 0,-1-1 0,1 1 0,-1-1 0,-1 3 0,-4 6 0,-1 1 0,-1-2 0,0 1 0,-16 16 0,6-7 0,-80 89 0,36-42 0,-85 118 0,132-159-1365,3-3-5461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5T08:20:17.760"/>
    </inkml:context>
    <inkml:brush xml:id="br0">
      <inkml:brushProperty name="width" value="0.05" units="cm"/>
      <inkml:brushProperty name="height" value="0.05" units="cm"/>
      <inkml:brushProperty name="color" value="#248641"/>
    </inkml:brush>
  </inkml:definitions>
  <inkml:trace contextRef="#ctx0" brushRef="#br0">0 0 24575,'52'0'0,"1"2"0,-1 3 0,-1 2 0,1 2 0,84 26 0,-110-26 0,-1 2 0,0 0 0,-1 1 0,0 2 0,-1 0 0,-1 1 0,0 2 0,-1 0 0,-1 1 0,-1 1 0,0 1 0,27 39 0,-28-31 0,-2 1 0,0 0 0,-2 1 0,-2 1 0,0 0 0,-2 1 0,-2 0 0,9 57 0,-8 10 0,-5 156 0,-5-155 0,-4-37 0,-2 0 0,-3 0 0,-3-1 0,-27 79 0,30-108 0,1 1 0,2 0 0,1 1 0,2-1 0,0 49 0,5-67 0,0 0 0,0 0 0,2 1 0,0-1 0,1 0 0,0-1 0,2 1 0,-1-1 0,2 0 0,0 0 0,1-1 0,0 0 0,1 0 0,1-1 0,0 0 0,1-1 0,0 0 0,1-1 0,0 0 0,1-1 0,14 9 0,3 1 0,2-1 0,0-1 0,2-2 0,-1-2 0,53 16 0,128 26 0,88 27 0,-268-75 0,0-2 0,0-1 0,0-2 0,0-1 0,58-5 0,-16 1 0,-52 0 0,-1 0 0,43-12 0,-10 3 0,17-6 0,-76 15 0,0-1 0,-1 1 0,1 0 0,0-1 0,-1 2 0,0-1 0,1 0 0,-7-1 0,7 1 0,-24-13 0,2-1 0,0-2 0,1 0 0,1-1 0,1-2 0,-38-44 0,-11-9 0,162 123 0,-27-3 0,-3 3 0,64 65 0,-87-78 0,-37-35 0,0 0 0,0 0 0,-1-1 0,1 1 0,0 0 0,0 0 0,-1 0 0,1 0 0,-1 0 0,1 0 0,-1 0 0,1 1 0,-1-1 0,0 0 0,1 0 0,-1 0 0,0 0 0,0 0 0,0 1 0,0-1 0,0 0 0,0 0 0,0 0 0,0 1 0,0-1 0,-1 0 0,1 0 0,0 0 0,-1 0 0,1 0 0,-1 0 0,0 0 0,1 0 0,-1 0 0,0 0 0,1 0 0,-1 0 0,0 0 0,0 0 0,0 0 0,0-1 0,-1 2 0,-7 5 0,1-1 0,-1 0 0,-19 9 0,11-6 0,-18 15 0,1 1 0,2 2 0,-55 56 0,43-38 0,27-30-1365,1-3-5461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09:38:38.920"/>
    </inkml:context>
    <inkml:brush xml:id="br0">
      <inkml:brushProperty name="width" value="0.05" units="cm"/>
      <inkml:brushProperty name="height" value="0.05" units="cm"/>
      <inkml:brushProperty name="color" value="#248641"/>
    </inkml:brush>
  </inkml:definitions>
  <inkml:trace contextRef="#ctx0" brushRef="#br0">1595 25 24575,'-227'-13'0,"155"6"0,-1 3 0,1 3 0,-87 11 0,41 10 0,1 6 0,1 5 0,-164 67 0,246-84 0,1 1 0,0 1 0,2 2 0,0 1 0,-40 33 0,60-42 0,0-1 0,1 1 0,0 1 0,0 0 0,1 1 0,1-1 0,0 2 0,1-1 0,0 1 0,1 0 0,0 0 0,1 1 0,1 0 0,0 0 0,1 0 0,-2 22 0,3-8 0,1 0 0,1 0 0,2 0 0,0 0 0,2 0 0,2 0 0,0-1 0,15 39 0,-14-50 0,0 0 0,2-1 0,-1 0 0,2 0 0,0-1 0,1 0 0,0-1 0,1-1 0,0 1 0,1-2 0,1 0 0,0 0 0,0-2 0,31 17 0,-7-10 0,0 0 0,1-3 0,0-1 0,73 11 0,-26-12 0,107 1 0,-42-15 0,-1-7 0,0-6 0,-1-7 0,-1-6 0,239-80 0,-319 85 0,102-51 0,-137 58 0,-1-2 0,0-2 0,-2 0 0,52-49 0,-70 57 0,0 0 0,0-1 0,-1-1 0,-1 0 0,0-1 0,-2 1 0,1-2 0,-2 1 0,0-1 0,-1 0 0,5-27 0,-9 34 0,0-1 0,-1 0 0,0 1 0,-1-1 0,0 1 0,-1-1 0,0 0 0,-1 1 0,0-1 0,0 1 0,-1 0 0,-1 0 0,0 0 0,0 0 0,-1 0 0,0 1 0,0 0 0,-1 0 0,-1 1 0,-12-15 0,-1 5 0,-1 0 0,-1 2 0,0 0 0,-2 2 0,1 0 0,-2 1 0,1 2 0,-46-15 0,-1 6 0,-146-23 0,42 26 0,-327 11 0,279 10 0,171-4-1365,12 0-5461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0:34:15.556"/>
    </inkml:context>
    <inkml:brush xml:id="br0">
      <inkml:brushProperty name="width" value="0.05" units="cm"/>
      <inkml:brushProperty name="height" value="0.05" units="cm"/>
      <inkml:brushProperty name="color" value="#248641"/>
    </inkml:brush>
  </inkml:definitions>
  <inkml:trace contextRef="#ctx0" brushRef="#br0">111 236 24575,'19'-31'0,"-15"27"0,-1 0 0,0 0 0,0 0 0,0 0 0,-1-1 0,1 1 0,-1-1 0,0 1 0,0-1 0,-1 0 0,0 0 0,1 0 0,-2 0 0,1 0 0,0-8 0,-1 12 0,0 0 0,-1 0 0,1 0 0,0 0 0,-1 1 0,1-1 0,0 0 0,-1 0 0,1 1 0,-1-1 0,1 0 0,-1 0 0,0 1 0,1-1 0,-1 1 0,0-1 0,1 0 0,-1 1 0,0-1 0,1 1 0,-1 0 0,0-1 0,0 1 0,0 0 0,0-1 0,1 1 0,-1 0 0,0 0 0,-1 0 0,-29 8 0,21-4 0,1 2 0,1-1 0,-1 1 0,-8 8 0,10-7 0,1 0 0,0 0 0,1 1 0,-1-1 0,2 1 0,-1 0 0,-5 14 0,8-17 0,0 0 0,0 0 0,1 0 0,0 0 0,0 0 0,0 0 0,0 0 0,1 1 0,0-1 0,0 0 0,1 1 0,-1-1 0,1 0 0,2 8 0,-2-11 0,0 0 0,0-1 0,0 1 0,0-1 0,0 1 0,0-1 0,0 1 0,0-1 0,1 0 0,-1 1 0,0-1 0,1 0 0,-1 0 0,1 0 0,0 0 0,-1 0 0,1-1 0,0 1 0,-1 0 0,1-1 0,0 1 0,0-1 0,0 0 0,-1 0 0,1 1 0,0-1 0,0 0 0,0-1 0,0 1 0,0 0 0,-1 0 0,1-1 0,0 1 0,0-1 0,-1 0 0,1 1 0,3-3 0,5-1 0,0-1 0,0 0 0,0-1 0,17-13 0,8-9 0,38-40 0,-64 58 0,0 0 0,0 0 0,-1-1 0,0 0 0,-1-1 0,0 0 0,-1 0 0,7-19 0,-12 29 0,0-1 0,0 1 0,-1-1 0,1 1 0,-1-1 0,1 0 0,-1 1 0,0-1 0,0 1 0,-1-1 0,1 1 0,0-1 0,-1 0 0,1 1 0,-1-1 0,0 1 0,0 0 0,0-1 0,0 1 0,0 0 0,-1-1 0,1 1 0,-1 0 0,1 0 0,-3-2 0,2 2 0,-1 1 0,1 0 0,0 0 0,0 0 0,-1 0 0,1 1 0,0-1 0,-1 1 0,1-1 0,-1 1 0,1 0 0,-1 0 0,1 0 0,0 0 0,-1 0 0,1 0 0,-1 1 0,1-1 0,0 1 0,-1 0 0,1 0 0,0 0 0,-1 0 0,1 0 0,0 0 0,0 1 0,-2 1 0,-2 2 0,0 0 0,0 1 0,0 0 0,1 0 0,0 0 0,0 1 0,0-1 0,1 1 0,0 1 0,1-1 0,0 0 0,0 1 0,0 0 0,-1 9 0,1-9 0,1 1 0,0 0 0,1-1 0,0 1 0,1 0 0,-1 0 0,2 0 0,-1 0 0,1 0 0,1 0 0,-1-1 0,6 16 0,-5-20 0,1 0 0,-1 0 0,1 0 0,0 0 0,0 0 0,0-1 0,0 1 0,0-1 0,1 0 0,0 0 0,-1 0 0,1-1 0,0 1 0,1-1 0,-1 0 0,0 0 0,0-1 0,1 1 0,-1-1 0,1 0 0,0 0 0,-1 0 0,1-1 0,0 1 0,-1-1 0,1 0 0,0-1 0,6 0 0,5-2 0,-1 0 0,0 0 0,0-2 0,0 0 0,0 0 0,-1-2 0,17-9 0,21-17 0,-1-2 0,65-60 0,-124 107 0,0 1 0,1-1 0,0 1 0,-8 23 0,10-23 0,-1 1 0,0 1 0,1 0 0,1 1 0,0-1 0,1 1 0,1-1 0,-1 27 0,3-38 0,0-1 0,0 1 0,1-1 0,0 1 0,-1-1 0,1 0 0,0 1 0,1-1 0,-1 0 0,1 0 0,-1 1 0,1-1 0,0-1 0,0 1 0,0 0 0,4 4 0,-2-5 0,-1 0 0,0 0 0,1 0 0,0-1 0,-1 1 0,1-1 0,0 0 0,0 0 0,-1 0 0,1-1 0,0 1 0,0-1 0,0 0 0,0 0 0,0 0 0,0-1 0,0 1 0,5-3 0,7 0 0,-1-1 0,0 0 0,0-1 0,19-10 0,-28 12 0,0 0 0,-1 0 0,1 0 0,-1 0 0,0-1 0,0 0 0,-1 0 0,1-1 0,-1 1 0,0-1 0,0 0 0,0 0 0,5-10 0,-9 14 0,1 1 0,-1-1 0,0 1 0,0-1 0,1 1 0,-1-1 0,0 1 0,0-1 0,1 0 0,-1 1 0,0-1 0,0 1 0,0-1 0,0 0 0,0 1 0,0-1 0,0 1 0,0-1 0,0 0 0,0 1 0,-1-1 0,1 1 0,0-1 0,0 1 0,0-1 0,-1 0 0,1 1 0,0-1 0,-1 1 0,1-1 0,0 1 0,-1 0 0,1-1 0,-1 1 0,1-1 0,-1 1 0,1 0 0,-1-1 0,1 1 0,-1 0 0,1-1 0,-1 1 0,1 0 0,-1 0 0,0 0 0,1-1 0,-1 1 0,1 0 0,-1 0 0,0 0 0,1 0 0,-1 0 0,1 0 0,-1 0 0,0 0 0,1 1 0,-1-1 0,0 0 0,-41 10 0,39-9 0,-34 14 0,1 2 0,0 1 0,2 1 0,0 2 0,1 2 0,1 1 0,-50 49 0,79-70 0,0 0 0,0 1 0,0-1 0,0 1 0,1-1 0,0 1 0,-1 0 0,-1 5 0,4-9 0,0 1 0,0-1 0,-1 0 0,1 1 0,0-1 0,0 1 0,0-1 0,0 1 0,0-1 0,0 0 0,0 1 0,0-1 0,0 1 0,0-1 0,0 1 0,0-1 0,1 0 0,-1 1 0,0-1 0,0 1 0,0-1 0,0 0 0,1 1 0,-1-1 0,0 1 0,0-1 0,1 0 0,-1 1 0,0-1 0,1 0 0,-1 1 0,2-1 0,-1 1 0,1-1 0,0 0 0,-1 0 0,1 0 0,0 1 0,-1-1 0,1-1 0,-1 1 0,1 0 0,0 0 0,-1-1 0,4 0 0,15-7 1,-1-1-1,0-1 1,0 0-1,-1-1 1,0-1-1,-1-1 1,0-1-1,15-17 1,34-23-1371,-43 37-5456</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0:34:16.399"/>
    </inkml:context>
    <inkml:brush xml:id="br0">
      <inkml:brushProperty name="width" value="0.05" units="cm"/>
      <inkml:brushProperty name="height" value="0.05" units="cm"/>
      <inkml:brushProperty name="color" value="#248641"/>
    </inkml:brush>
  </inkml:definitions>
  <inkml:trace contextRef="#ctx0" brushRef="#br0">696 108 24575,'-86'-3'0,"42"1"0,1 2 0,-78 9 0,107-5 0,1 0 0,1 1 0,-1 0 0,1 1 0,0 0 0,0 1 0,0 1 0,1-1 0,-20 20 0,1-3 0,27-25 0,5-10 0,14-29 0,3-10 0,-18 46 0,0 1 0,0-1 0,-1 0 0,1 0 0,-1 1 0,1-1 0,-1 0 0,0 0 0,-1 0 0,1 1 0,-1-1 0,1 0 0,-1 0 0,0 1 0,-1-1 0,1 1 0,-1-1 0,1 1 0,-1-1 0,0 1 0,0 0 0,-1 0 0,1 0 0,-4-4 0,2 4 0,0 1 0,0 0 0,0 0 0,0 0 0,0 0 0,0 1 0,-1-1 0,1 1 0,0 0 0,-1 1 0,1-1 0,-1 1 0,1 0 0,-1 0 0,1 0 0,-1 0 0,1 1 0,-1 0 0,1 0 0,-8 2 0,3 1 0,-1 0 0,1 0 0,-1 1 0,1 0 0,1 0 0,-1 1 0,1 0 0,-13 12 0,16-13 0,0 0 0,1 0 0,-1 0 0,1 1 0,0-1 0,1 1 0,-1 0 0,1 0 0,1 1 0,-1-1 0,1 1 0,0-1 0,-2 13 0,4-17 0,0 1 0,0-1 0,0 0 0,1 1 0,-1-1 0,1 0 0,-1 0 0,1 1 0,0-1 0,0 0 0,0 0 0,0 0 0,1 0 0,-1 0 0,0 0 0,1 0 0,0-1 0,-1 1 0,1 0 0,0-1 0,0 1 0,-1-1 0,1 0 0,0 0 0,1 1 0,-1-1 0,0-1 0,0 1 0,0 0 0,1 0 0,-1-1 0,0 1 0,1-1 0,2 0 0,6 2 0,-1-1 0,1 0 0,0-1 0,-1 0 0,1 0 0,15-4 0,9-5 0,0-2 0,-1-1 0,0-2 0,-1-1 0,58-37 0,-90 50 0,1 1 0,0 0 0,-1 0 0,1 0 0,0 0 0,0 0 0,0 0 0,0 0 0,0 1 0,0-1 0,0 1 0,0-1 0,0 1 0,0 0 0,0 0 0,0 0 0,0 0 0,0 0 0,4 1 0,-5 0 0,1 0 0,-1 1 0,1 0 0,-1-1 0,0 1 0,0 0 0,0-1 0,0 1 0,0 0 0,0 0 0,0 0 0,0 0 0,-1 0 0,1 0 0,-1 0 0,0 0 0,1 0 0,-1 0 0,0 3 0,0-1 0,1 0 0,-1 0 0,1 0 0,0 0 0,0 0 0,1 0 0,-1 0 0,1-1 0,0 1 0,0 0 0,0-1 0,0 1 0,1-1 0,-1 0 0,1 0 0,0 0 0,0 0 0,0 0 0,6 3 0,-3-3 0,0-1 0,0 1 0,-1-1 0,1-1 0,0 1 0,1-1 0,-1 0 0,0-1 0,0 1 0,0-1 0,12-1 0,7-3 0,-1-1 0,1-1 0,-2-1 0,1-1 0,33-17 0,-35 15-1365,-4 1-5461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0:34:16.799"/>
    </inkml:context>
    <inkml:brush xml:id="br0">
      <inkml:brushProperty name="width" value="0.05" units="cm"/>
      <inkml:brushProperty name="height" value="0.05" units="cm"/>
      <inkml:brushProperty name="color" value="#248641"/>
    </inkml:brush>
  </inkml:definitions>
  <inkml:trace contextRef="#ctx0" brushRef="#br0">1 61 24575,'4'4'0,"7"-3"0,5-5 0,5-8 0,3-5 0,2-1 0,-3 4-8191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9T14:45:41.096"/>
    </inkml:context>
    <inkml:brush xml:id="br0">
      <inkml:brushProperty name="width" value="0.05" units="cm"/>
      <inkml:brushProperty name="height" value="0.05" units="cm"/>
      <inkml:brushProperty name="color" value="#248641"/>
    </inkml:brush>
  </inkml:definitions>
  <inkml:trace contextRef="#ctx0" brushRef="#br0">12 45 24575,'0'-6'0,"0"4"0,1 1 0,-1-1 0,0 0 0,0 0 0,0 1 0,0-1 0,0 1 0,-1-1 0,1 0 0,0 0 0,-1 1 0,1-1 0,-1 1 0,0-1 0,1 0 0,-1 1 0,-2-3 0,3 4 0,0 0 0,0 0 0,0 0 0,0-1 0,0 1 0,0 0 0,0 0 0,-1 0 0,1 0 0,0 0 0,0 0 0,0 0 0,0 0 0,0 0 0,0 0 0,0 0 0,0 0 0,0 0 0,-1 0 0,1 0 0,0 0 0,0 0 0,0 0 0,-1 0 0,1 0 0,0 0 0,0 0 0,0 1 0,0-1 0,0 0 0,0 0 0,0 0 0,0 0 0,0 0 0,0 0 0,-1 1 0,1-1 0,0 0 0,0 0 0,0 0 0,0 0 0,0 0 0,0 0 0,0 0 0,0 0 0,0 1 0,-1 8 0,3 7 0,-1-15 0,0 0 0,-1 0 0,1 1 0,0-1 0,-1 0 0,2 0 0,-2 0 0,1 0 0,1 0 0,-2 0 0,1 0 0,0 0 0,1 0 0,-1 0 0,0-1 0,0 1 0,1-1 0,-1 1 0,0-1 0,0 1 0,1-1 0,-1 0 0,0 1 0,1-1 0,-1 0 0,1 0 0,-1 0 0,0 0 0,1 0 0,1-1 0,7-1 0,-2 1 0,1-2 0,15-5 0,-4 1 0,2-4 0,-21 11 0,-1-1 0,1 1 0,-1 0 0,1-1 0,0 1 0,-1 0 0,1-1 0,-1 1 0,1-1 0,0 0 0,-1 1 0,0-1 0,1 1 0,-1-1 0,0 0 0,1 0 0,-1 1 0,0-1 0,0 1 0,0-1 0,1 0 0,-1 0 0,0 1 0,0-1 0,0 0 0,0 0 0,0 1 0,0-1 0,0-1 0,-1 2 0,1 0 0,0 0 0,0-1 0,0 1 0,-1 0 0,1 0 0,0 0 0,0 0 0,-1 0 0,1 0 0,0 0 0,0 0 0,-1 0 0,1 0 0,-1-1 0,1 1 0,0 0 0,0 0 0,-1 0 0,1 1 0,0-1 0,0 0 0,-1 0 0,1 0 0,-1 0 0,1 0 0,0 0 0,0 0 0,0 0 0,-1 0 0,1 1 0,0-1 0,0 0 0,0 0 0,-1 0 0,1 0 0,0 1 0,-1-1 0,1 0 0,0 1 0,-10 8 0,9-7 0,0-1 0,-1 1 0,1-1 0,0 1 0,0 0 0,0 0 0,0-1 0,1 1 0,-2 0 0,2 0 0,-1-1 0,1 1 0,0 0 0,-1 0 0,1 0 0,0 0 0,0 0 0,0 0 0,0 0 0,0 0 0,1 0 0,-1-1 0,0 2 0,1 0 0,1-2 0,-2 1 0,1-1 0,0 0 0,0 1 0,0-1 0,0 0 0,1 0 0,-1 0 0,0 0 0,0 0 0,1 0 0,-1 0 0,0-1 0,1 1 0,-1 0 0,1-1 0,0 1 0,-1-1 0,1 1 0,-1-1 0,1 0 0,-1 0 0,1 0 0,0 0 0,-1 0 0,1 0 0,-1 0 0,1 0 0,2-1 0,16-3 0,-15 2 0,1 1 0,1 0 0,-1-1 0,-1 2 0,2-1 0,-1 1 0,-1 0 0,2 1 0,-1-1 0,0 2 0,0-1 0,7 2 0,-6 0-113,-1-1-44,0 1 1,0-1-1,0-1 1,0 1-1,0-1 1,1 0-1,10 1 1,-3-4-6670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0:34:17.429"/>
    </inkml:context>
    <inkml:brush xml:id="br0">
      <inkml:brushProperty name="width" value="0.05" units="cm"/>
      <inkml:brushProperty name="height" value="0.05" units="cm"/>
      <inkml:brushProperty name="color" value="#248641"/>
    </inkml:brush>
  </inkml:definitions>
  <inkml:trace contextRef="#ctx0" brushRef="#br0">229 1 24575,'-20'3'0,"0"2"0,1 1 0,0 0 0,0 1 0,1 1 0,0 1 0,0 0 0,1 2 0,-28 21 0,43-31 0,1 0 0,0 0 0,0 0 0,0 0 0,0 0 0,0 0 0,0 0 0,0 0 0,0 0 0,0 1 0,1-1 0,-1 0 0,0 0 0,1 1 0,-1 2 0,1-4 0,0 0 0,0 1 0,0-1 0,1 1 0,-1-1 0,0 0 0,0 1 0,1-1 0,-1 0 0,0 1 0,1-1 0,-1 0 0,0 1 0,1-1 0,-1 0 0,0 0 0,1 0 0,-1 1 0,1-1 0,-1 0 0,0 0 0,1 0 0,-1 0 0,1 0 0,-1 0 0,1 0 0,-1 0 0,1 0 0,-1 0 0,1 0 0,5 0 0,0 0 0,0-1 0,0 0 0,0 0 0,10-4 0,3-3 0,-1-1 0,0-1 0,0-1 0,20-16 0,-37 26 0,-14 22 0,5-11 0,0 0 0,2 1 0,-11 19 0,17-29 0,0 0 0,-1-1 0,1 1 0,0 0 0,0-1 0,0 1 0,0 0 0,0-1 0,0 1 0,0 0 0,0-1 0,1 1 0,-1 0 0,0-1 0,0 1 0,0-1 0,1 1 0,-1 0 0,0-1 0,1 1 0,-1-1 0,0 1 0,1-1 0,-1 1 0,1-1 0,-1 1 0,1-1 0,-1 1 0,1-1 0,23 5 0,30-13 0,-50 7 0,169-49 0,-162 49 0,-1-1 0,0 1 0,0 1 0,0 0 0,15 2 0,41-2 0,14-14 0,-152 55 0,3 3 0,1 4 0,2 2 0,-113 112 0,174-156 0,0 1 0,1-1 0,0 0 0,0 1 0,-4 8 0,8-15 0,-1 1 0,1 0 0,0 0 0,-1-1 0,1 1 0,0 0 0,0 0 0,0 0 0,-1-1 0,1 1 0,0 0 0,0 0 0,0 0 0,0-1 0,0 1 0,1 0 0,-1 0 0,0 0 0,0-1 0,0 1 0,1 0 0,0 1 0,0-2 0,0 1 0,0-1 0,0 1 0,0-1 0,0 0 0,1 1 0,-1-1 0,0 0 0,0 0 0,0 0 0,1 0 0,-1 0 0,0 0 0,0 0 0,0-1 0,1 1 0,-1 0 0,0-1 0,0 1 0,0 0 0,2-2 0,10-4 0,1 0 0,-1-1 0,0-1 0,-1 0 0,0-1 0,14-13 0,-12 11 0,0 0 0,1 0 0,31-16 0,26-4-1365,-49 24-5461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0:34:18.143"/>
    </inkml:context>
    <inkml:brush xml:id="br0">
      <inkml:brushProperty name="width" value="0.05" units="cm"/>
      <inkml:brushProperty name="height" value="0.05" units="cm"/>
      <inkml:brushProperty name="color" value="#248641"/>
    </inkml:brush>
  </inkml:definitions>
  <inkml:trace contextRef="#ctx0" brushRef="#br0">276 69 24575,'-34'-21'0,"24"20"0,1 1 0,0 0 0,-1 0 0,1 0 0,0 1 0,0 1 0,0 0 0,0 0 0,0 1 0,-17 7 0,13-5 0,0 1 0,0 1 0,1 0 0,0 0 0,0 1 0,-16 16 0,26-22 0,-1 0 0,1 1 0,0-1 0,0 1 0,1-1 0,-1 1 0,1 0 0,-1-1 0,-1 6 0,3-7 0,0 0 0,-1 0 0,1 0 0,0 0 0,0 0 0,0 0 0,0 0 0,0 0 0,0 0 0,0 0 0,0 0 0,1 0 0,-1-1 0,0 1 0,1 0 0,-1 0 0,0 0 0,1 0 0,-1 0 0,2 1 0,0 0 0,0-1 0,0 1 0,0-1 0,0 0 0,1 0 0,-1 0 0,1 0 0,-1 0 0,0 0 0,1-1 0,-1 1 0,1-1 0,0 0 0,-1 1 0,1-1 0,-1 0 0,1-1 0,-1 1 0,1 0 0,-1-1 0,4-1 0,19-5 0,-1-2 0,0 0 0,0-2 0,-1 0 0,-1-2 0,0-1 0,0 0 0,-2-2 0,33-30 0,-51 44 0,-1 1 0,1 0 0,0-1 0,-1 1 0,0-1 0,1 1 0,-1-1 0,0 0 0,0 1 0,0-1 0,0 0 0,0 0 0,-1 0 0,1 0 0,1-3 0,-3 4 0,1 0 0,0 1 0,0-1 0,-1 0 0,1 1 0,0-1 0,-1 1 0,1-1 0,-1 1 0,1-1 0,-1 1 0,1-1 0,-1 1 0,1-1 0,-1 1 0,1 0 0,-1-1 0,1 1 0,-1 0 0,0-1 0,1 1 0,-1 0 0,1 0 0,-1 0 0,0 0 0,1-1 0,-1 1 0,0 0 0,1 0 0,-2 0 0,-5 0 0,0 0 0,0 1 0,1 0 0,-1 0 0,0 0 0,0 1 0,-12 4 0,10-2 0,0 1 0,0 0 0,1 1 0,0 0 0,0 0 0,0 1 0,1 0 0,0 0 0,0 1 0,-8 11 0,13-16 0,1-1 0,-1 1 0,1-1 0,0 1 0,0-1 0,0 1 0,0 0 0,0 0 0,0-1 0,1 1 0,0 0 0,-1 0 0,1 0 0,0 0 0,0 0 0,1 5 0,0-6 0,1 1 0,-1 0 0,0-1 0,1 0 0,0 1 0,-1-1 0,1 0 0,0 1 0,0-1 0,1 0 0,-1 0 0,0-1 0,0 1 0,1 0 0,-1-1 0,1 0 0,0 1 0,-1-1 0,1 0 0,3 1 0,6 2 0,1-1 0,-1 0 0,1 0 0,-1-2 0,1 1 0,0-1 0,0-1 0,0-1 0,18-2 0,7-4 0,65-21 0,-64 16 0,58-10 0,-85 21 15,0 1 0,0 0 0,1 1-1,-1 0 1,0 1 0,14 4 0,-16-3-179,0-1 1,0 0 0,0-1 0,0 0 0,0 0-1,1-1 1,-1-1 0,19-2 0,-13-3-6663</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0:38:29.789"/>
    </inkml:context>
    <inkml:brush xml:id="br0">
      <inkml:brushProperty name="width" value="0.05" units="cm"/>
      <inkml:brushProperty name="height" value="0.05" units="cm"/>
      <inkml:brushProperty name="color" value="#E71224"/>
    </inkml:brush>
  </inkml:definitions>
  <inkml:trace contextRef="#ctx0" brushRef="#br0">1 71 24575,'0'-5'0,"4"-1"0,2-4 0,4-1 0,1-2 0,2 0 0,4 3 0,4 8 0,2 3 0,-2 7 0,-1 2 0,-3 3 0,-5 0-8191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0:38:30.488"/>
    </inkml:context>
    <inkml:brush xml:id="br0">
      <inkml:brushProperty name="width" value="0.05" units="cm"/>
      <inkml:brushProperty name="height" value="0.05" units="cm"/>
      <inkml:brushProperty name="color" value="#E71224"/>
    </inkml:brush>
  </inkml:definitions>
  <inkml:trace contextRef="#ctx0" brushRef="#br0">1 1 24575,'4'0'0,"2"4"0,5 2 0,4 0 0,0 3 0,2 0 0,-2 4 0,1-2 0,-3 3 0,2-1 0,-2-8 0,-8-4 0,0 2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0:38:30.925"/>
    </inkml:context>
    <inkml:brush xml:id="br0">
      <inkml:brushProperty name="width" value="0.05" units="cm"/>
      <inkml:brushProperty name="height" value="0.05" units="cm"/>
      <inkml:brushProperty name="color" value="#E71224"/>
    </inkml:brush>
  </inkml:definitions>
  <inkml:trace contextRef="#ctx0" brushRef="#br0">76 1 24575,'-5'0'0,"-1"4"0,-4 2 0,-1 5 0,-2-1 0,0 4 0,3 3 0,3-1-8191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0:38:40.097"/>
    </inkml:context>
    <inkml:brush xml:id="br0">
      <inkml:brushProperty name="width" value="0.05" units="cm"/>
      <inkml:brushProperty name="height" value="0.05" units="cm"/>
      <inkml:brushProperty name="color" value="#248641"/>
    </inkml:brush>
  </inkml:definitions>
  <inkml:trace contextRef="#ctx0" brushRef="#br0">1 1 24575,'2'11'0,"0"0"0,1 0 0,1 0 0,0-1 0,0 1 0,1-1 0,12 18 0,9 15 0,3-1 0,1-2 0,2-1 0,1-1 0,3-2 0,0-2 0,2-1 0,2-2 0,1-1 0,1-2 0,2-3 0,0-1 0,1-2 0,2-2 0,68 20 0,278 53 0,-182-47 0,92 20 0,3-14 0,326 12 0,420-34 0,-915-28 0,137-5 0,-192-10 0,-56 8 0,48-4 0,-36 6 0,48-10 0,-25 3 0,115-26 0,-119 22 0,0 2 0,76-6 0,-77 13 0,69-16 0,-78 12 0,0 1 0,75-2 0,-85 11 0,22-2 0,1 3 0,75 13 0,-70-6 0,1-4 0,129-6 0,-71-1 0,-83 1 0,1-1 0,60-11 0,136-14 0,-143 16 0,-90 11-1365</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0:38:40.869"/>
    </inkml:context>
    <inkml:brush xml:id="br0">
      <inkml:brushProperty name="width" value="0.05" units="cm"/>
      <inkml:brushProperty name="height" value="0.05" units="cm"/>
      <inkml:brushProperty name="color" value="#248641"/>
    </inkml:brush>
  </inkml:definitions>
  <inkml:trace contextRef="#ctx0" brushRef="#br0">1 1 24575,'45'50'0,"-24"-26"0,0-2 0,27 23 0,-25-25 0,1-1 0,1-1 0,1-1 0,1-2 0,0 0 0,0-2 0,57 18 0,-82-30 0,0-1 0,0 1 0,0-1 0,0 1 0,0 0 0,0 0 0,0 0 0,-1 0 0,1 0 0,0 0 0,2 3 0,-3-4 0,-1 1 0,0-1 0,0 0 0,1 1 0,-1-1 0,0 1 0,0-1 0,0 1 0,0-1 0,0 1 0,1-1 0,-1 1 0,0-1 0,0 1 0,0-1 0,0 1 0,0-1 0,0 1 0,-1-1 0,1 0 0,0 1 0,0-1 0,0 1 0,0-1 0,-1 1 0,1-1 0,0 1 0,0-1 0,-1 0 0,1 1 0,-5 4 0,1-1 0,-1 0 0,0 0 0,0-1 0,0 1 0,-6 2 0,-4 3 0,-15 13-170,1 2-1,1 1 0,2 1 1,0 1-1,2 1 0,0 2 1,-34 58-1,48-71-6655</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5T08:57:29.729"/>
    </inkml:context>
    <inkml:brush xml:id="br0">
      <inkml:brushProperty name="width" value="0.05" units="cm"/>
      <inkml:brushProperty name="height" value="0.05" units="cm"/>
      <inkml:brushProperty name="color" value="#248641"/>
    </inkml:brush>
  </inkml:definitions>
  <inkml:trace contextRef="#ctx0" brushRef="#br0">113 277 24575,'1'-17'0,"1"0"0,0 0 0,7-21 0,5-41 0,-13 67 0,-1 0 0,-1 0 0,0-1 0,-3-16 0,4 28 0,0 0 0,0-1 0,0 1 0,-1 0 0,1-1 0,0 1 0,-1 0 0,1 0 0,0-1 0,-1 1 0,0 0 0,1 0 0,-1 0 0,0 0 0,1 0 0,-1 0 0,0 0 0,0 0 0,0 0 0,0 0 0,0 0 0,0 1 0,0-1 0,0 0 0,0 1 0,0-1 0,-1 0 0,1 1 0,0 0 0,0-1 0,-1 1 0,1 0 0,0-1 0,-1 1 0,1 0 0,0 0 0,0 0 0,-1 0 0,1 1 0,0-1 0,-1 0 0,1 0 0,0 1 0,0-1 0,-1 1 0,1-1 0,0 1 0,0-1 0,0 1 0,0 0 0,0 0 0,0-1 0,0 1 0,0 0 0,0 0 0,-1 1 0,-4 4 0,-1 1 0,2 0 0,-1 0 0,0 0 0,1 0 0,1 1 0,-1 0 0,1 0 0,1 0 0,-1 0 0,1 1 0,1 0 0,-3 13 0,-1 14 0,-4 69 0,9-95 0,1 0 0,0-1 0,1 1 0,0 0 0,1 0 0,0-1 0,1 1 0,-1-1 0,2 0 0,-1 1 0,7 8 0,-9-15 0,1 0 0,0 0 0,0 0 0,1-1 0,-1 1 0,1-1 0,-1 1 0,1-1 0,0 0 0,-1 0 0,1 0 0,0-1 0,1 1 0,-1-1 0,0 1 0,0-1 0,1 0 0,-1 0 0,0-1 0,1 1 0,-1-1 0,1 1 0,-1-1 0,1 0 0,-1 0 0,0-1 0,1 1 0,-1-1 0,1 0 0,-1 0 0,0 0 0,1 0 0,-1 0 0,4-3 0,3-1 0,-1-1 0,0 0 0,0 0 0,0-1 0,-1 0 0,0 0 0,-1-1 0,14-17 0,-7 6 0,0-2 0,20-40 0,-32 58 0,0-1 0,-1 1 0,1 0 0,-1-1 0,0 1 0,0-1 0,-1 0 0,1 1 0,-1-1 0,1 1 0,-1-1 0,0 0 0,-1 1 0,1-1 0,0 0 0,-1 1 0,0-1 0,0 1 0,0-1 0,-1 1 0,1-1 0,-3-3 0,2 5 0,0 0 0,0 0 0,0 0 0,0 1 0,0-1 0,-1 1 0,1-1 0,0 1 0,-1 0 0,1 0 0,-1 0 0,0 0 0,1 0 0,-1 1 0,0-1 0,1 1 0,-1 0 0,0 0 0,0 0 0,1 0 0,-1 0 0,0 0 0,0 1 0,1-1 0,-1 1 0,0 0 0,1 0 0,-1 0 0,-4 3 0,-2 0 0,0 1 0,1 0 0,-1 0 0,1 1 0,0 1 0,0-1 0,1 1 0,0 0 0,0 1 0,-10 14 0,14-17 0,-1 0 0,1 0 0,0 0 0,0 0 0,1 1 0,0 0 0,0-1 0,0 1 0,0 0 0,1 0 0,0 0 0,1 0 0,-1 0 0,1 0 0,0 0 0,0 0 0,1 0 0,0 0 0,1 6 0,-1-10 0,0 1 0,0-1 0,0 0 0,0 0 0,0 0 0,1 0 0,-1 0 0,1 0 0,-1 0 0,1 0 0,0-1 0,0 1 0,0-1 0,0 1 0,0-1 0,0 0 0,0 1 0,0-1 0,0 0 0,0 0 0,1-1 0,-1 1 0,0 0 0,1-1 0,-1 0 0,1 1 0,-1-1 0,0 0 0,1 0 0,-1 0 0,1-1 0,-1 1 0,0-1 0,1 1 0,-1-1 0,0 0 0,1 0 0,1-1 0,7-2 0,-1 0 0,0 0 0,-1-2 0,1 1 0,-1-1 0,0 0 0,9-9 0,19-29 0,-35 42 0,-1 0 0,0 0 0,0 0 0,0 0 0,0 0 0,0 0 0,0-1 0,0 1 0,-1 0 0,1 0 0,-1-1 0,0 1 0,1 0 0,-1-1 0,0 1 0,-1 0 0,1-1 0,0 1 0,-1 0 0,1-1 0,-2-3 0,3 7 0,-1 0 0,1 0 0,-1 0 0,1 0 0,-1 0 0,1 0 0,-1 0 0,1 0 0,-1 0 0,0 0 0,0 0 0,0 0 0,1 0 0,-1 0 0,0 1 0,0-1 0,-1 0 0,1 0 0,0 0 0,0 0 0,0 0 0,-1 0 0,1 0 0,0 0 0,-1 0 0,1 0 0,-1 0 0,0 0 0,1 0 0,-1 0 0,1 0 0,-1 0 0,0-1 0,0 1 0,0 0 0,0-1 0,1 1 0,-1 0 0,0-1 0,0 1 0,0-1 0,0 1 0,0-1 0,0 0 0,0 1 0,0-1 0,-1 0 0,1 0 0,0 0 0,0 0 0,0 1 0,0-2 0,0 1 0,0 0 0,0 0 0,0 0 0,0 0 0,-1-1 0,1 1 0,0-1 0,0 1 0,0 0 0,-1-2 0,5 5 0,0-1 0,1 0 0,-1 1 0,1-1 0,0 0 0,-1-1 0,1 1 0,0-1 0,0 1 0,0-1 0,0 0 0,0-1 0,1 1 0,-1-1 0,0 0 0,0 0 0,0 0 0,0 0 0,1-1 0,4-1 0,7-2 0,-1-2 0,1 1 0,26-16 0,-12 7 0,-19 11 0,0 0 0,0 1 0,0 1 0,0 0 0,0 0 0,0 1 0,0 0 0,0 1 0,22 4 0,16 0 0,32 9-1365</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5T08:57:30.524"/>
    </inkml:context>
    <inkml:brush xml:id="br0">
      <inkml:brushProperty name="width" value="0.05" units="cm"/>
      <inkml:brushProperty name="height" value="0.05" units="cm"/>
      <inkml:brushProperty name="color" value="#248641"/>
    </inkml:brush>
  </inkml:definitions>
  <inkml:trace contextRef="#ctx0" brushRef="#br0">20 77 24575,'1'-10'0,"-1"7"0,1 0 0,-1 0 0,0 0 0,0 0 0,0 0 0,0 1 0,0-1 0,-1 0 0,1 0 0,-1 0 0,0 0 0,0 0 0,0 1 0,0-1 0,0 0 0,-1 1 0,-2-5 0,4 7 0,0 0 0,0 0 0,-1 0 0,1-1 0,0 1 0,0 0 0,0 0 0,-1 0 0,1 0 0,0 0 0,0 0 0,0 0 0,0 0 0,-1 0 0,1 0 0,0 0 0,0 0 0,0 0 0,-1 0 0,1 0 0,0 0 0,0 0 0,0 0 0,-1 0 0,1 0 0,0 0 0,0 0 0,0 1 0,0-1 0,-1 0 0,1 0 0,0 0 0,0 0 0,0 0 0,0 0 0,-1 1 0,1-1 0,0 0 0,0 0 0,0 0 0,0 0 0,0 1 0,0-1 0,0 0 0,0 0 0,0 1 0,-2 14 0,6 13 0,-3-26 0,0 0 0,0 0 0,1 0 0,-1 0 0,0 0 0,1 0 0,-1 0 0,1 0 0,0-1 0,-1 1 0,1 0 0,0-1 0,0 0 0,0 1 0,0-1 0,0 0 0,1 0 0,-1 0 0,0-1 0,0 1 0,1 0 0,-1-1 0,0 1 0,1-1 0,-1 0 0,0 0 0,1 0 0,-1 0 0,0 0 0,4-1 0,10-2 0,-1 0 0,0-1 0,26-10 0,-7 2 0,4-7 0,-37 19 0,0-1 0,0 1 0,0-1 0,0 0 0,0 0 0,0 1 0,0-1 0,0 0 0,0 0 0,0 0 0,0 0 0,-1 0 0,1 0 0,0 0 0,-1 0 0,1-1 0,-1 1 0,1 0 0,-1 0 0,0 0 0,1-1 0,-1 1 0,0 0 0,0 0 0,0-1 0,0 1 0,0 0 0,0-1 0,0 0 0,-1 1 0,1 1 0,-1 0 0,1-1 0,0 1 0,-1 0 0,1 0 0,-1-1 0,1 1 0,-1 0 0,1 0 0,-1 0 0,1 0 0,-1 0 0,1 0 0,-1-1 0,1 1 0,-1 0 0,1 0 0,-1 0 0,1 1 0,-1-1 0,1 0 0,-1 0 0,1 0 0,-1 0 0,1 0 0,0 1 0,-1-1 0,1 0 0,-1 0 0,1 1 0,-1-1 0,1 0 0,0 1 0,-1-1 0,1 0 0,0 1 0,-1-1 0,1 0 0,-1 1 0,-16 16 0,15-15 0,0 1 0,0-1 0,0 1 0,0 0 0,0 0 0,0 0 0,1 0 0,0 0 0,-1 0 0,1 0 0,0 0 0,1 0 0,-1 1 0,0-1 0,1 0 0,0 0 0,0 1 0,0-1 0,0 0 0,0 1 0,1-1 0,-1 0 0,1 1 0,1 2 0,0-4 0,-1 1 0,1-1 0,-1 0 0,1 0 0,0 0 0,0 0 0,0 0 0,0 0 0,0 0 0,0-1 0,1 1 0,-1-1 0,0 0 0,1 0 0,-1 0 0,1 0 0,0 0 0,-1 0 0,1 0 0,0-1 0,-1 0 0,1 1 0,0-1 0,0 0 0,-1 0 0,1-1 0,0 1 0,-1 0 0,6-2 0,25-5 0,-23 4 0,0 1 0,1 0 0,-1 0 0,0 1 0,1 0 0,-1 1 0,0 0 0,1 1 0,-1 0 0,1 1 0,-1 0 0,13 4 0,-11-1-113,-2-1-44,0 0 1,0-1-1,0 0 1,1 0-1,-1-1 1,1 0-1,18 0 1,-4-5-6670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5T08:57:31.360"/>
    </inkml:context>
    <inkml:brush xml:id="br0">
      <inkml:brushProperty name="width" value="0.05" units="cm"/>
      <inkml:brushProperty name="height" value="0.05" units="cm"/>
      <inkml:brushProperty name="color" value="#248641"/>
    </inkml:brush>
  </inkml:definitions>
  <inkml:trace contextRef="#ctx0" brushRef="#br0">155 50 24575,'1'-2'0,"-1"1"0,0-1 0,0 1 0,0-1 0,-1 0 0,1 1 0,0-1 0,0 1 0,-1-1 0,1 1 0,-1-1 0,1 1 0,-1 0 0,0-1 0,0 1 0,1 0 0,-1-1 0,0 1 0,0 0 0,0 0 0,0 0 0,-1 0 0,1 0 0,-2-2 0,1 3 0,0-1 0,-1 0 0,1 1 0,0-1 0,-1 1 0,1 0 0,0 0 0,-1 0 0,1 0 0,0 0 0,0 1 0,-1-1 0,1 1 0,-4 0 0,-2 2 0,1 0 0,-1 0 0,1 1 0,-1 0 0,1 0 0,0 1 0,1 0 0,-9 7 0,12-9 0,0 1 0,1-1 0,-1 0 0,1 1 0,0-1 0,0 1 0,0 0 0,1-1 0,-1 1 0,1 0 0,0 0 0,0 0 0,0 0 0,0 0 0,1 0 0,0 7 0,0-10 0,0 1 0,0-1 0,0 0 0,1 0 0,-1 0 0,0 0 0,1 0 0,-1 0 0,1 0 0,-1 0 0,1 0 0,-1 0 0,1-1 0,0 1 0,0 0 0,-1 0 0,1 0 0,0-1 0,0 1 0,0 0 0,0-1 0,0 1 0,2 0 0,-1 0 0,1-1 0,-1 0 0,1 1 0,0-1 0,-1 0 0,1 0 0,0-1 0,-1 1 0,1 0 0,-1-1 0,1 0 0,0 0 0,-1 1 0,4-3 0,15-8 0,0-1 0,0 0 0,-1-2 0,-1 0 0,19-19 0,-9 9 0,-29 23 0,1 1 0,-1 0 0,0-1 0,1 1 0,-1 0 0,0-1 0,1 1 0,-1 0 0,0-1 0,1 1 0,-1 0 0,1 0 0,-1-1 0,0 1 0,1 0 0,-1 0 0,1 0 0,-1-1 0,1 1 0,-1 0 0,1 0 0,-1 0 0,1 0 0,-1 0 0,1 0 0,-1 0 0,1 0 0,-1 0 0,1 0 0,-1 1 0,0-1 0,1 0 0,-1 0 0,1 0 0,-1 1 0,1-1 0,-1 0 0,0 0 0,1 1 0,-1-1 0,1 0 0,-1 1 0,0-1 0,1 0 0,-1 1 0,0-1 0,0 1 0,1-1 0,-1 1 0,7 32 0,0 1 0,-5-30 0,0-1 0,0 0 0,0 0 0,1-1 0,-1 1 0,1 0 0,-1-1 0,1 1 0,0-1 0,0 0 0,0 0 0,0 0 0,0 0 0,0-1 0,1 1 0,-1-1 0,0 0 0,1 0 0,-1 0 0,1 0 0,0-1 0,-1 0 0,1 1 0,-1-1 0,1 0 0,0-1 0,-1 1 0,1-1 0,-1 1 0,1-1 0,-1 0 0,1-1 0,-1 1 0,1 0 0,-1-1 0,4-2 0,8-4 0,-1-1 0,0 0 0,0-1 0,-1-1 0,0 0 0,15-18 0,-3 5 0,-11 14 0,-14 10 0,0-1 0,0 1 0,0 0 0,0 0 0,0 0 0,0 0 0,0 0 0,1 0 0,-1 0 0,0 0 0,0 0 0,0 0 0,0 0 0,0-1 0,0 1 0,1 0 0,-1 0 0,0 0 0,0 0 0,0 0 0,0 0 0,0 0 0,1 0 0,-1 0 0,0 0 0,0 0 0,0 1 0,0-1 0,0 0 0,0 0 0,1 0 0,-1 0 0,0 0 0,0 0 0,0 0 0,0 0 0,0 0 0,0 0 0,1 0 0,-1 1 0,0-1 0,0 0 0,0 0 0,0 0 0,0 0 0,0 0 0,0 0 0,0 1 0,0-1 0,0 0 0,0 0 0,0 0 0,0 0 0,0 0 0,0 0 0,0 1 0,0-1 0,0 0 0,0 0 0,0 0 0,0 7 0,0-1 0,0 0 0,1 0 0,-1 1 0,1-1 0,1 0 0,-1 0 0,1 0 0,0 0 0,0 0 0,1-1 0,4 8 0,-5-11 0,0 1 0,0 0 0,0-1 0,1 1 0,-1-1 0,1 0 0,-1 1 0,1-2 0,0 1 0,0 0 0,0 0 0,0-1 0,0 1 0,0-1 0,1 0 0,-1 0 0,0-1 0,1 1 0,-1 0 0,1-1 0,-1 0 0,0 0 0,8-1 0,5 0 0,1-1 0,-1 2 0,1 0 0,0 2 0,-1-1 0,1 2 0,-1 0 0,26 9 0,-31-8-62,0-1 0,0 0 0,0 0 0,0-1 0,1-1 0,-1 0 0,1 0 0,-1-1 0,1-1 0,-1 0 0,1 0 0,-1-1-1,0-1 1,0 0 0,0 0 0,0-1 0,0-1 0,-1 1 0,0-2 0,0 0 0,10-7 0,-6 2-6764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9T14:45:41.097"/>
    </inkml:context>
    <inkml:brush xml:id="br0">
      <inkml:brushProperty name="width" value="0.05" units="cm"/>
      <inkml:brushProperty name="height" value="0.05" units="cm"/>
      <inkml:brushProperty name="color" value="#248641"/>
    </inkml:brush>
  </inkml:definitions>
  <inkml:trace contextRef="#ctx0" brushRef="#br0">91 29 24575,'1'-1'0,"-1"0"0,0 0 0,0 1 0,0-1 0,-1-1 0,1 2 0,0-1 0,0 0 0,-1 0 0,1 0 0,0 0 0,0 1 0,-1-1 0,1 0 0,-1 0 0,1 1 0,-1-2 0,1 2 0,-1-1 0,1 1 0,-1-1 0,0 1 0,0-1 0,0-1 0,-1 2 0,1 0 0,0-1 0,-1 1 0,1-1 0,-1 1 0,1 0 0,0 0 0,-1 0 0,1 0 0,0 0 0,0 1 0,-1-1 0,1 1 0,-3-1 0,0 2 0,0 0 0,-1-1 0,1 2 0,-1-1 0,1 0 0,0 1 0,1 0 0,-6 4 0,7-5 0,0 0 0,1 0 0,-1 0 0,1 0 0,0 0 0,0 0 0,0 1 0,0-2 0,0 2 0,0-1 0,1 0 0,-1 1 0,1-1 0,-1 0 0,1 1 0,0 3 0,0-5 0,0 0 0,0 0 0,0-1 0,1 1 0,-1-1 0,0 1 0,0-1 0,0 1 0,1 0 0,-1-1 0,0 1 0,0-1 0,1 0 0,0 1 0,-1 0 0,0-1 0,1 1 0,-1-1 0,1 0 0,-1 1 0,1-1 0,0 0 0,0 1 0,1 0 0,-1-1 0,0 0 0,1 0 0,0 0 0,-1 0 0,1 0 0,0 0 0,-1 0 0,1 0 0,-1-1 0,0 0 0,1 1 0,-1 0 0,3-2 0,8-4 0,0-1 0,1 0 0,-2-1 0,1-1 0,10-10 0,-5 5 0,-17 13 0,0 1 0,0 0 0,0 0 0,1 0 0,-1 0 0,0-1 0,0 1 0,0 0 0,0 0 0,1 0 0,-1 0 0,1 0 0,-1-1 0,0 1 0,0 0 0,0 0 0,1 0 0,-1 0 0,0 0 0,0 0 0,1 0 0,-1 0 0,1 0 0,-1 0 0,0 0 0,0 0 0,1 0 0,-1 0 0,0 0 0,0 0 0,0 0 0,1 0 0,-1 0 0,0 0 0,0 1 0,1-1 0,-1 0 0,0 0 0,1 0 0,-1 0 0,0 0 0,0 1 0,0-1 0,1 0 0,-1 0 0,0 0 0,0 1 0,0-1 0,0 1 0,4 18 0,1 1 0,-4-18 0,0 0 0,0 0 0,0-1 0,1 1 0,-1-1 0,1 1 0,-1-1 0,1 1 0,0-1 0,-1 0 0,1 0 0,0 1 0,0-1 0,-1-1 0,2 2 0,-2-2 0,1 1 0,1-1 0,-2 1 0,2-1 0,-1 0 0,0 0 0,0 1 0,0-1 0,0 0 0,0-1 0,0 1 0,1 0 0,-2 0 0,2-1 0,-2 1 0,2-1 0,-2 0 0,2 0 0,-1 0 0,2-1 0,4-3 0,1 0 0,-1 0 0,0-1 0,0-1 0,-1 1 0,10-11 0,-3 3 0,-6 8 0,-8 6 0,0 0 0,0 0 0,0 0 0,0 0 0,0 0 0,0 0 0,0 0 0,1 0 0,-1 0 0,0 0 0,0 0 0,0 0 0,0 0 0,0-1 0,0 1 0,0 0 0,0 0 0,0 0 0,0 0 0,0 0 0,0 0 0,0 0 0,1 0 0,-1 0 0,0 0 0,0 0 0,0 1 0,0-1 0,0 0 0,0 0 0,1 0 0,-1 0 0,0 0 0,0 0 0,0 0 0,0 0 0,0 0 0,0 0 0,0 0 0,0 0 0,0 0 0,0 0 0,0 0 0,0 0 0,0 0 0,0 0 0,0 0 0,0 1 0,0-1 0,0 0 0,0 0 0,0 0 0,0 0 0,0 0 0,0 0 0,0 0 0,0 0 0,0 0 0,0 0 0,0 0 0,0 4 0,0 0 0,0-1 0,1 1 0,-1 0 0,0 0 0,2-1 0,-2 1 0,1-1 0,1 1 0,-1-1 0,0 0 0,4 5 0,-4-7 0,0 1 0,0-1 0,0 0 0,1 1 0,-1-1 0,1 1 0,-1-1 0,1 0 0,0 0 0,-1 0 0,1 0 0,0 0 0,0 0 0,-1 0 0,2-1 0,-2 1 0,1-1 0,0 0 0,0 1 0,1-1 0,-2 0 0,1 0 0,5-1 0,2 1 0,1-1 0,-1 1 0,1 0 0,0 1 0,-1-1 0,1 2 0,0 0 0,14 5 0,-17-5-62,-1 0 0,0 0 0,1 0 0,-1-1 0,1-1 0,0 1 0,0 0 0,-1-1 0,1-1 0,0 0 0,0 1 0,-1-1-1,1-1 1,-1 0 0,0 0 0,1 0 0,-1-1 0,0 1 0,0-2 0,0 1 0,5-5 0,-2 2-6764</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5T08:57:34.260"/>
    </inkml:context>
    <inkml:brush xml:id="br0">
      <inkml:brushProperty name="width" value="0.05" units="cm"/>
      <inkml:brushProperty name="height" value="0.05" units="cm"/>
      <inkml:brushProperty name="color" value="#248641"/>
    </inkml:brush>
  </inkml:definitions>
  <inkml:trace contextRef="#ctx0" brushRef="#br0">0 5 24575,'49'-2'0,"-20"0"0,-1 2 0,36 3 0,-58-2 0,-1-1 0,1 1 0,0 0 0,-1 1 0,1-1 0,-1 1 0,0 0 0,0 1 0,0-1 0,0 1 0,0 0 0,0 0 0,0 1 0,-1-1 0,0 1 0,0 0 0,4 5 0,0 19 0,-8-27 0,0 0 0,0 1 0,0-1 0,0 0 0,1 1 0,-1-1 0,0 0 0,1 1 0,-1-1 0,1 0 0,-1 0 0,1 1 0,-1-1 0,1 0 0,0 0 0,0 0 0,-1 0 0,1 0 0,0 0 0,0 0 0,0 0 0,0 0 0,0 0 0,0 0 0,1-1 0,-1 1 0,0-1 0,0 1 0,3 0 0,5 1-89,1 0 0,-1-1 1,1 0-1,0 0 0,-1-2 0,1 1 0,-1-1 0,1 0 0,-1-1 0,1 0 0,-1 0 0,11-5 0,-17 6-120,18-5-6617</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0:39:25.637"/>
    </inkml:context>
    <inkml:brush xml:id="br0">
      <inkml:brushProperty name="width" value="0.05" units="cm"/>
      <inkml:brushProperty name="height" value="0.05" units="cm"/>
      <inkml:brushProperty name="color" value="#E71224"/>
    </inkml:brush>
  </inkml:definitions>
  <inkml:trace contextRef="#ctx0" brushRef="#br0">1 29 24575,'0'-5'0,"4"-1"0,7 0 0,5 1 0,5 2 0,3 1 0,2 1 0,-3 5 0,-2 2 0,-8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0:39:26.202"/>
    </inkml:context>
    <inkml:brush xml:id="br0">
      <inkml:brushProperty name="width" value="0.05" units="cm"/>
      <inkml:brushProperty name="height" value="0.05" units="cm"/>
      <inkml:brushProperty name="color" value="#E71224"/>
    </inkml:brush>
  </inkml:definitions>
  <inkml:trace contextRef="#ctx0" brushRef="#br0">1 1 24575,'0'4'0,"4"2"0,7-1 0,0 5 0,4-1 0,-1 3 0,-3 0-8191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0:39:26.641"/>
    </inkml:context>
    <inkml:brush xml:id="br0">
      <inkml:brushProperty name="width" value="0.05" units="cm"/>
      <inkml:brushProperty name="height" value="0.05" units="cm"/>
      <inkml:brushProperty name="color" value="#E71224"/>
    </inkml:brush>
  </inkml:definitions>
  <inkml:trace contextRef="#ctx0" brushRef="#br0">62 1 24575,'-5'4'0,"-5"6"0,-7 7 0,1 3 0,2 0-8191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0:40:03.177"/>
    </inkml:context>
    <inkml:brush xml:id="br0">
      <inkml:brushProperty name="width" value="0.05" units="cm"/>
      <inkml:brushProperty name="height" value="0.05" units="cm"/>
      <inkml:brushProperty name="color" value="#248641"/>
    </inkml:brush>
  </inkml:definitions>
  <inkml:trace contextRef="#ctx0" brushRef="#br0">0 41 24575,'93'-14'0,"-81"14"0,46-2 0,-54 1 0,0 1 0,0-1 0,0 1 0,-1-1 0,1-1 0,0 1 0,-1 0 0,1-1 0,0 0 0,-1 0 0,6-4 0,-60 1 0,28 7 0,-1 1 0,1 1 0,0 1 0,-30 10 0,53-15 0,0 0 0,0 0 0,0 0 0,0 0 0,0 0 0,0 0 0,1 1 0,-1-1 0,0 0 0,0 0 0,0 0 0,0 0 0,0 0 0,0 0 0,0 0 0,0 0 0,0 0 0,0 0 0,0 1 0,0-1 0,0 0 0,1 0 0,-1 0 0,0 0 0,0 0 0,0 0 0,0 0 0,0 0 0,0 1 0,0-1 0,0 0 0,0 0 0,0 0 0,0 0 0,0 0 0,0 0 0,-1 0 0,1 1 0,0-1 0,0 0 0,0 0 0,0 0 0,0 0 0,0 0 0,0 0 0,0 0 0,0 0 0,0 0 0,0 1 0,0-1 0,0 0 0,0 0 0,-1 0 0,1 0 0,0 0 0,0 0 0,0 0 0,0 0 0,0 0 0,0 0 0,0 0 0,-1 0 0,1 0 0,0 0 0,0 0 0,0 0 0,15 4 0,19-1 0,37-3 0,-60-1 0,-47 1 0,-20 0-1365,44 0-5461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0:40:09.580"/>
    </inkml:context>
    <inkml:brush xml:id="br0">
      <inkml:brushProperty name="width" value="0.05" units="cm"/>
      <inkml:brushProperty name="height" value="0.05" units="cm"/>
      <inkml:brushProperty name="color" value="#248641"/>
    </inkml:brush>
  </inkml:definitions>
  <inkml:trace contextRef="#ctx0" brushRef="#br0">1 28 24575,'2'1'0,"0"0"0,-1-1 0,1 1 0,0-1 0,0 1 0,0-1 0,0 1 0,0-1 0,0 0 0,0 0 0,1 0 0,-1 0 0,0 0 0,3-1 0,35-7 0,-35 7 0,34-8 0,64-4 0,-190 35 0,11-4 0,97-20 0,-1 1 0,39 2 0,-9 1 0,-61 1 19,0 0 0,-1 0 0,1 1 0,-10 6 0,-17 5-1479</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0:40:16.557"/>
    </inkml:context>
    <inkml:brush xml:id="br0">
      <inkml:brushProperty name="width" value="0.05" units="cm"/>
      <inkml:brushProperty name="height" value="0.05" units="cm"/>
      <inkml:brushProperty name="color" value="#248641"/>
    </inkml:brush>
  </inkml:definitions>
  <inkml:trace contextRef="#ctx0" brushRef="#br0">19 1 24575,'0'18'0,"0"-12"0,-1 0 0,1-1 0,0 1 0,1 0 0,0-1 0,0 1 0,2 8 0,-2-13 0,0 1 0,0 0 0,0-1 0,1 1 0,-1-1 0,0 1 0,1-1 0,-1 0 0,0 0 0,1 1 0,0-1 0,-1 0 0,1 0 0,0-1 0,-1 1 0,1 0 0,0-1 0,0 1 0,0-1 0,0 1 0,0-1 0,-1 0 0,1 0 0,0 0 0,0 0 0,3 0 0,5 0 0,0 1 0,0 0 0,-1 0 0,1 1 0,11 4 0,-19-6 0,0 0 0,-1 1 0,1-1 0,0 1 0,0 0 0,-1-1 0,1 1 0,0 0 0,-1 0 0,1 0 0,-1 0 0,1 0 0,-1 1 0,0-1 0,1 0 0,-1 1 0,0-1 0,0 1 0,0-1 0,0 1 0,0 0 0,0-1 0,-1 1 0,1 0 0,0-1 0,-1 1 0,1 0 0,-1 0 0,0 0 0,0 0 0,1-1 0,-1 1 0,-1 0 0,1 0 0,0 3 0,-2-3 0,1 1 0,-1 0 0,0-1 0,1 0 0,-1 1 0,0-1 0,0 0 0,-1 0 0,1 0 0,0 0 0,-1 0 0,1-1 0,-1 1 0,1-1 0,-1 1 0,0-1 0,0 0 0,0 0 0,-4 1 0,-60 12 0,64-13 0,0-1-68,0 0 0,1 1-1,-1-1 1,0 0 0,1 0 0,-1 0-1,0-1 1,1 1 0,-1-1 0,0 1-1,1-1 1,-1 0 0,1 0 0,-1 0-1,1 0 1,-1-1 0,1 1-1,0-1 1,-4-3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0:40:17.107"/>
    </inkml:context>
    <inkml:brush xml:id="br0">
      <inkml:brushProperty name="width" value="0.05" units="cm"/>
      <inkml:brushProperty name="height" value="0.05" units="cm"/>
      <inkml:brushProperty name="color" value="#248641"/>
    </inkml:brush>
  </inkml:definitions>
  <inkml:trace contextRef="#ctx0" brushRef="#br0">1 14 24575,'0'-2'0,"2"-1"0,3 0 0,4 1 0,1 0 0,2 1 0,1 0 0,1 1 0,0 0 0,-1 0 0,1 0 0,0 1 0,-1-1 0,-2 2 0,0 1 0,-1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0:40:17.685"/>
    </inkml:context>
    <inkml:brush xml:id="br0">
      <inkml:brushProperty name="width" value="0.05" units="cm"/>
      <inkml:brushProperty name="height" value="0.05" units="cm"/>
      <inkml:brushProperty name="color" value="#248641"/>
    </inkml:brush>
  </inkml:definitions>
  <inkml:trace contextRef="#ctx0" brushRef="#br0">14 1 24575,'0'2'0,"0"3"0,0 3 0,-2 1 0,-1 0 0,0 1 0,1 1 0,1 1 0,0 1 0,0 0 0,1 1 0,0-1 0,0 1 0,0-1 0,0 0 0,2-2 0,-1-2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0:40:18.717"/>
    </inkml:context>
    <inkml:brush xml:id="br0">
      <inkml:brushProperty name="width" value="0.05" units="cm"/>
      <inkml:brushProperty name="height" value="0.05" units="cm"/>
      <inkml:brushProperty name="color" value="#248641"/>
    </inkml:brush>
  </inkml:definitions>
  <inkml:trace contextRef="#ctx0" brushRef="#br0">41 1 24575,'0'0'0,"1"1"0,-1-1 0,1 1 0,-1 0 0,1-1 0,-1 1 0,1-1 0,-1 1 0,0 0 0,1-1 0,-1 1 0,0 0 0,0-1 0,0 1 0,1 0 0,-1 0 0,0-1 0,0 1 0,0 0 0,0 0 0,0-1 0,0 1 0,-1 0 0,1 0 0,0-1 0,0 1 0,0 0 0,-1-1 0,0 2 0,-7 33 0,5-26 0,3-8 0,0 0 0,-1 1 0,1-1 0,0 1 0,0-1 0,0 0 0,0 1 0,0-1 0,0 1 0,0-1 0,0 0 0,1 1 0,-1-1 0,0 0 0,1 1 0,-1-1 0,1 0 0,0 0 0,-1 1 0,1-1 0,0 0 0,0 0 0,0 0 0,0 0 0,0 0 0,0 0 0,0 0 0,0 0 0,2 1 0,3 1 0,0 0 0,1-1 0,0 0 0,-1 0 0,10 1 0,-11-2 0,0 0 0,0 0 0,0 0 0,0 0 0,0 1 0,0 0 0,-1 0 0,1 0 0,-1 1 0,1 0 0,6 5 0,-10-7 0,0 0 0,0 0 0,0 0 0,-1 0 0,1 0 0,0 0 0,0 0 0,-1 0 0,1 0 0,-1 1 0,1-1 0,-1 0 0,1 0 0,-1 0 0,0 1 0,0-1 0,0 0 0,1 1 0,-1-1 0,0 0 0,-1 1 0,1-1 0,0 0 0,0 0 0,-1 1 0,1-1 0,0 0 0,-1 0 0,0 2 0,-1 0 0,0-1 0,0 0 0,-1 0 0,1 1 0,0-1 0,-1-1 0,0 1 0,1 0 0,-1-1 0,0 1 0,-5 1 0,-5 1 0,1 0 0,-1-1 0,0 0 0,0-1 0,-15 1 0,27-3-52,-1 0-1,1 0 1,-1 0-1,1 0 1,-1 0-1,1 0 1,-1 0-1,1 0 1,-1-1-1,1 1 1,-1-1-1,1 1 1,-1-1-1,1 1 1,-1-1-1,1 0 1,0 0-1,0 0 1,-1 0-1,1 0 1,0 0-1,0 0 1,0 0-1,0 0 0,-1-2 1,-2-6-6774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9T14:45:41.098"/>
    </inkml:context>
    <inkml:brush xml:id="br0">
      <inkml:brushProperty name="width" value="0.05" units="cm"/>
      <inkml:brushProperty name="height" value="0.05" units="cm"/>
      <inkml:brushProperty name="color" value="#248641"/>
    </inkml:brush>
  </inkml:definitions>
  <inkml:trace contextRef="#ctx0" brushRef="#br0">0 3 24575,'29'-1'0,"-12"0"0,-1 1 0,21 2 0,-33-2 0,-1 0 0,0 1 0,1 0 0,-1 0 0,0-1 0,0 1 0,0 1 0,0-1 0,0 1 0,0-1 0,0 1 0,0 0 0,0 0 0,-1 0 0,0 0 0,1 1 0,1 2 0,1 11 0,-5-15 0,0-1 0,0 2 0,0-2 0,0 1 0,1 0 0,-1-1 0,0 1 0,0 0 0,0 0 0,1-1 0,-1 1 0,0 0 0,0 0 0,1-1 0,-1 1 0,1-1 0,-1 1 0,1 0 0,-1-1 0,1 1 0,-1-1 0,1 1 0,0 0 0,-1-1 0,1 0 0,0 1 0,-1-1 0,1 0 0,1 1 0,4 0-89,0 0 0,-1 0 1,1-1-1,-1 1 0,1-2 0,0 1 0,-1 0 0,1-1 0,-1 0 0,1 0 0,-1 0 0,7-3 0,-11 3-120,12-2-6617</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0:40:19.108"/>
    </inkml:context>
    <inkml:brush xml:id="br0">
      <inkml:brushProperty name="width" value="0.05" units="cm"/>
      <inkml:brushProperty name="height" value="0.05" units="cm"/>
      <inkml:brushProperty name="color" value="#248641"/>
    </inkml:brush>
  </inkml:definitions>
  <inkml:trace contextRef="#ctx0" brushRef="#br0">0 1 24575,'3'0'0,"2"0"0,3 0 0,2 0 0,2 0 0,1 0 0,1 0 0,0 0 0,0 0 0,-1 0 0,1 0 0,-3 0-8191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0:40:20.688"/>
    </inkml:context>
    <inkml:brush xml:id="br0">
      <inkml:brushProperty name="width" value="0.05" units="cm"/>
      <inkml:brushProperty name="height" value="0.05" units="cm"/>
      <inkml:brushProperty name="color" value="#248641"/>
    </inkml:brush>
  </inkml:definitions>
  <inkml:trace contextRef="#ctx0" brushRef="#br0">0 26 24575,'1'-2'0,"0"1"0,0 0 0,-1 0 0,1 0 0,0-1 0,0 1 0,0 0 0,0 0 0,0 0 0,1 1 0,-1-1 0,0 0 0,0 0 0,1 0 0,-1 1 0,0-1 0,1 1 0,-1-1 0,1 1 0,-1 0 0,3-1 0,33-6 0,-33 7 0,0 0 0,1 1 0,-1-1 0,0 1 0,0-1 0,0 1 0,0 0 0,0 1 0,0-1 0,0 1 0,0 0 0,0 0 0,-1 0 0,1 0 0,-1 1 0,1-1 0,-1 1 0,0 0 0,5 6 0,-7-7 0,1 0 0,-1 0 0,0 1 0,0-1 0,-1 0 0,1 1 0,0-1 0,-1 0 0,1 1 0,-1-1 0,0 1 0,0-1 0,0 1 0,0-1 0,0 1 0,-1-1 0,1 1 0,-1-1 0,1 1 0,-1-1 0,0 0 0,0 1 0,0-1 0,0 0 0,-1 0 0,1 0 0,0 0 0,-1 0 0,0 0 0,1 0 0,-1 0 0,0-1 0,0 1 0,-2 1 0,-26 17 0,25-18 0,0 1 0,0 0 0,1 0 0,-1 0 0,1 0 0,-1 1 0,1 0 0,0 0 0,-4 6 0,8-9 0,0-1 0,0 1 0,1 0 0,-1 0 0,0 0 0,0-1 0,1 1 0,-1 0 0,1 0 0,-1-1 0,0 1 0,1 0 0,0-1 0,-1 1 0,1 0 0,-1-1 0,1 1 0,0-1 0,-1 1 0,1-1 0,0 1 0,-1-1 0,1 0 0,0 1 0,0-1 0,-1 0 0,1 1 0,0-1 0,0 0 0,0 0 0,0 0 0,-1 0 0,3 0 0,29 6 0,-17-6 34,0 0-1,0-1 1,24-5-1,26-1-1532,-54 7-5327</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0:40:21.617"/>
    </inkml:context>
    <inkml:brush xml:id="br0">
      <inkml:brushProperty name="width" value="0.05" units="cm"/>
      <inkml:brushProperty name="height" value="0.05" units="cm"/>
      <inkml:brushProperty name="color" value="#248641"/>
    </inkml:brush>
  </inkml:definitions>
  <inkml:trace contextRef="#ctx0" brushRef="#br0">0 1 24575,'93'14'0,"-31"-15"0,-69 7 0,0 0 0,0 1 0,1-1 0,0 1 0,1 0 0,-6 9 0,4 2 0,0-1 0,1 1 0,1 0 0,1 0 0,1 1 0,0-1 0,0 36 0,1-23 0,0-18-1365,-1-2-5461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0:40:21.966"/>
    </inkml:context>
    <inkml:brush xml:id="br0">
      <inkml:brushProperty name="width" value="0.05" units="cm"/>
      <inkml:brushProperty name="height" value="0.05" units="cm"/>
      <inkml:brushProperty name="color" value="#248641"/>
    </inkml:brush>
  </inkml:definitions>
  <inkml:trace contextRef="#ctx0" brushRef="#br0">0 1 24575,'81'13'0,"78"-13"-1365,-148 0-5461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5T08:57:29.729"/>
    </inkml:context>
    <inkml:brush xml:id="br0">
      <inkml:brushProperty name="width" value="0.05" units="cm"/>
      <inkml:brushProperty name="height" value="0.05" units="cm"/>
      <inkml:brushProperty name="color" value="#248641"/>
    </inkml:brush>
  </inkml:definitions>
  <inkml:trace contextRef="#ctx0" brushRef="#br0">113 277 24575,'1'-17'0,"1"0"0,0 0 0,7-21 0,5-41 0,-13 67 0,-1 0 0,-1 0 0,0-1 0,-3-16 0,4 28 0,0 0 0,0-1 0,0 1 0,-1 0 0,1-1 0,0 1 0,-1 0 0,1 0 0,0-1 0,-1 1 0,0 0 0,1 0 0,-1 0 0,0 0 0,1 0 0,-1 0 0,0 0 0,0 0 0,0 0 0,0 0 0,0 0 0,0 1 0,0-1 0,0 0 0,0 1 0,0-1 0,-1 0 0,1 1 0,0 0 0,0-1 0,-1 1 0,1 0 0,0-1 0,-1 1 0,1 0 0,0 0 0,0 0 0,-1 0 0,1 1 0,0-1 0,-1 0 0,1 0 0,0 1 0,0-1 0,-1 1 0,1-1 0,0 1 0,0-1 0,0 1 0,0 0 0,0 0 0,0-1 0,0 1 0,0 0 0,0 0 0,-1 1 0,-4 4 0,-1 1 0,2 0 0,-1 0 0,0 0 0,1 0 0,1 1 0,-1 0 0,1 0 0,1 0 0,-1 0 0,1 1 0,1 0 0,-3 13 0,-1 14 0,-4 69 0,9-95 0,1 0 0,0-1 0,1 1 0,0 0 0,1 0 0,0-1 0,1 1 0,-1-1 0,2 0 0,-1 1 0,7 8 0,-9-15 0,1 0 0,0 0 0,0 0 0,1-1 0,-1 1 0,1-1 0,-1 1 0,1-1 0,0 0 0,-1 0 0,1 0 0,0-1 0,1 1 0,-1-1 0,0 1 0,0-1 0,1 0 0,-1 0 0,0-1 0,1 1 0,-1-1 0,1 1 0,-1-1 0,1 0 0,-1 0 0,0-1 0,1 1 0,-1-1 0,1 0 0,-1 0 0,0 0 0,1 0 0,-1 0 0,4-3 0,3-1 0,-1-1 0,0 0 0,0 0 0,0-1 0,-1 0 0,0 0 0,-1-1 0,14-17 0,-7 6 0,0-2 0,20-40 0,-32 58 0,0-1 0,-1 1 0,1 0 0,-1-1 0,0 1 0,0-1 0,-1 0 0,1 1 0,-1-1 0,1 1 0,-1-1 0,0 0 0,-1 1 0,1-1 0,0 0 0,-1 1 0,0-1 0,0 1 0,0-1 0,-1 1 0,1-1 0,-3-3 0,2 5 0,0 0 0,0 0 0,0 0 0,0 1 0,0-1 0,-1 1 0,1-1 0,0 1 0,-1 0 0,1 0 0,-1 0 0,0 0 0,1 0 0,-1 1 0,0-1 0,1 1 0,-1 0 0,0 0 0,0 0 0,1 0 0,-1 0 0,0 0 0,0 1 0,1-1 0,-1 1 0,0 0 0,1 0 0,-1 0 0,-4 3 0,-2 0 0,0 1 0,1 0 0,-1 0 0,1 1 0,0 1 0,0-1 0,1 1 0,0 0 0,0 1 0,-10 14 0,14-17 0,-1 0 0,1 0 0,0 0 0,0 0 0,1 1 0,0 0 0,0-1 0,0 1 0,0 0 0,1 0 0,0 0 0,1 0 0,-1 0 0,1 0 0,0 0 0,0 0 0,1 0 0,0 0 0,1 6 0,-1-10 0,0 1 0,0-1 0,0 0 0,0 0 0,0 0 0,1 0 0,-1 0 0,1 0 0,-1 0 0,1 0 0,0-1 0,0 1 0,0-1 0,0 1 0,0-1 0,0 0 0,0 1 0,0-1 0,0 0 0,0 0 0,1-1 0,-1 1 0,0 0 0,1-1 0,-1 0 0,1 1 0,-1-1 0,0 0 0,1 0 0,-1 0 0,1-1 0,-1 1 0,0-1 0,1 1 0,-1-1 0,0 0 0,1 0 0,1-1 0,7-2 0,-1 0 0,0 0 0,-1-2 0,1 1 0,-1-1 0,0 0 0,9-9 0,19-29 0,-35 42 0,-1 0 0,0 0 0,0 0 0,0 0 0,0 0 0,0 0 0,0-1 0,0 1 0,-1 0 0,1 0 0,-1-1 0,0 1 0,1 0 0,-1-1 0,0 1 0,-1 0 0,1-1 0,0 1 0,-1 0 0,1-1 0,-2-3 0,3 7 0,-1 0 0,1 0 0,-1 0 0,1 0 0,-1 0 0,1 0 0,-1 0 0,1 0 0,-1 0 0,0 0 0,0 0 0,0 0 0,1 0 0,-1 0 0,0 1 0,0-1 0,-1 0 0,1 0 0,0 0 0,0 0 0,0 0 0,-1 0 0,1 0 0,0 0 0,-1 0 0,1 0 0,-1 0 0,0 0 0,1 0 0,-1 0 0,1 0 0,-1 0 0,0-1 0,0 1 0,0 0 0,0-1 0,1 1 0,-1 0 0,0-1 0,0 1 0,0-1 0,0 1 0,0-1 0,0 0 0,0 1 0,0-1 0,-1 0 0,1 0 0,0 0 0,0 0 0,0 1 0,0-2 0,0 1 0,0 0 0,0 0 0,0 0 0,0 0 0,-1-1 0,1 1 0,0-1 0,0 1 0,0 0 0,-1-2 0,5 5 0,0-1 0,1 0 0,-1 1 0,1-1 0,0 0 0,-1-1 0,1 1 0,0-1 0,0 1 0,0-1 0,0 0 0,0-1 0,1 1 0,-1-1 0,0 0 0,0 0 0,0 0 0,0 0 0,1-1 0,4-1 0,7-2 0,-1-2 0,1 1 0,26-16 0,-12 7 0,-19 11 0,0 0 0,0 1 0,0 1 0,0 0 0,0 0 0,0 1 0,0 0 0,0 1 0,22 4 0,16 0 0,32 9-1365</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5T08:57:30.524"/>
    </inkml:context>
    <inkml:brush xml:id="br0">
      <inkml:brushProperty name="width" value="0.05" units="cm"/>
      <inkml:brushProperty name="height" value="0.05" units="cm"/>
      <inkml:brushProperty name="color" value="#248641"/>
    </inkml:brush>
  </inkml:definitions>
  <inkml:trace contextRef="#ctx0" brushRef="#br0">20 77 24575,'1'-10'0,"-1"7"0,1 0 0,-1 0 0,0 0 0,0 0 0,0 0 0,0 1 0,0-1 0,-1 0 0,1 0 0,-1 0 0,0 0 0,0 0 0,0 1 0,0-1 0,0 0 0,-1 1 0,-2-5 0,4 7 0,0 0 0,0 0 0,-1 0 0,1-1 0,0 1 0,0 0 0,0 0 0,-1 0 0,1 0 0,0 0 0,0 0 0,0 0 0,0 0 0,-1 0 0,1 0 0,0 0 0,0 0 0,0 0 0,-1 0 0,1 0 0,0 0 0,0 0 0,0 0 0,-1 0 0,1 0 0,0 0 0,0 0 0,0 1 0,0-1 0,-1 0 0,1 0 0,0 0 0,0 0 0,0 0 0,0 0 0,-1 1 0,1-1 0,0 0 0,0 0 0,0 0 0,0 0 0,0 1 0,0-1 0,0 0 0,0 0 0,0 1 0,-2 14 0,6 13 0,-3-26 0,0 0 0,0 0 0,1 0 0,-1 0 0,0 0 0,1 0 0,-1 0 0,1 0 0,0-1 0,-1 1 0,1 0 0,0-1 0,0 0 0,0 1 0,0-1 0,0 0 0,1 0 0,-1 0 0,0-1 0,0 1 0,1 0 0,-1-1 0,0 1 0,1-1 0,-1 0 0,0 0 0,1 0 0,-1 0 0,0 0 0,4-1 0,10-2 0,-1 0 0,0-1 0,26-10 0,-7 2 0,4-7 0,-37 19 0,0-1 0,0 1 0,0-1 0,0 0 0,0 0 0,0 1 0,0-1 0,0 0 0,0 0 0,0 0 0,0 0 0,-1 0 0,1 0 0,0 0 0,-1 0 0,1-1 0,-1 1 0,1 0 0,-1 0 0,0 0 0,1-1 0,-1 1 0,0 0 0,0 0 0,0-1 0,0 1 0,0 0 0,0-1 0,0 0 0,-1 1 0,1 1 0,-1 0 0,1-1 0,0 1 0,-1 0 0,1 0 0,-1-1 0,1 1 0,-1 0 0,1 0 0,-1 0 0,1 0 0,-1 0 0,1 0 0,-1-1 0,1 1 0,-1 0 0,1 0 0,-1 0 0,1 1 0,-1-1 0,1 0 0,-1 0 0,1 0 0,-1 0 0,1 0 0,0 1 0,-1-1 0,1 0 0,-1 0 0,1 1 0,-1-1 0,1 0 0,0 1 0,-1-1 0,1 0 0,0 1 0,-1-1 0,1 0 0,-1 1 0,-16 16 0,15-15 0,0 1 0,0-1 0,0 1 0,0 0 0,0 0 0,0 0 0,1 0 0,0 0 0,-1 0 0,1 0 0,0 0 0,1 0 0,-1 1 0,0-1 0,1 0 0,0 0 0,0 1 0,0-1 0,0 0 0,0 1 0,1-1 0,-1 0 0,1 1 0,1 2 0,0-4 0,-1 1 0,1-1 0,-1 0 0,1 0 0,0 0 0,0 0 0,0 0 0,0 0 0,0 0 0,0-1 0,1 1 0,-1-1 0,0 0 0,1 0 0,-1 0 0,1 0 0,0 0 0,-1 0 0,1 0 0,0-1 0,-1 0 0,1 1 0,0-1 0,0 0 0,-1 0 0,1-1 0,0 1 0,-1 0 0,6-2 0,25-5 0,-23 4 0,0 1 0,1 0 0,-1 0 0,0 1 0,1 0 0,-1 1 0,0 0 0,1 1 0,-1 0 0,1 1 0,-1 0 0,13 4 0,-11-1-113,-2-1-44,0 0 1,0-1-1,0 0 1,1 0-1,-1-1 1,1 0-1,18 0 1,-4-5-6670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5T08:57:31.360"/>
    </inkml:context>
    <inkml:brush xml:id="br0">
      <inkml:brushProperty name="width" value="0.05" units="cm"/>
      <inkml:brushProperty name="height" value="0.05" units="cm"/>
      <inkml:brushProperty name="color" value="#248641"/>
    </inkml:brush>
  </inkml:definitions>
  <inkml:trace contextRef="#ctx0" brushRef="#br0">155 50 24575,'1'-2'0,"-1"1"0,0-1 0,0 1 0,0-1 0,-1 0 0,1 1 0,0-1 0,0 1 0,-1-1 0,1 1 0,-1-1 0,1 1 0,-1 0 0,0-1 0,0 1 0,1 0 0,-1-1 0,0 1 0,0 0 0,0 0 0,0 0 0,-1 0 0,1 0 0,-2-2 0,1 3 0,0-1 0,-1 0 0,1 1 0,0-1 0,-1 1 0,1 0 0,0 0 0,-1 0 0,1 0 0,0 0 0,0 1 0,-1-1 0,1 1 0,-4 0 0,-2 2 0,1 0 0,-1 0 0,1 1 0,-1 0 0,1 0 0,0 1 0,1 0 0,-9 7 0,12-9 0,0 1 0,1-1 0,-1 0 0,1 1 0,0-1 0,0 1 0,0 0 0,1-1 0,-1 1 0,1 0 0,0 0 0,0 0 0,0 0 0,0 0 0,1 0 0,0 7 0,0-10 0,0 1 0,0-1 0,0 0 0,1 0 0,-1 0 0,0 0 0,1 0 0,-1 0 0,1 0 0,-1 0 0,1 0 0,-1 0 0,1-1 0,0 1 0,0 0 0,-1 0 0,1 0 0,0-1 0,0 1 0,0 0 0,0-1 0,0 1 0,2 0 0,-1 0 0,1-1 0,-1 0 0,1 1 0,0-1 0,-1 0 0,1 0 0,0-1 0,-1 1 0,1 0 0,-1-1 0,1 0 0,0 0 0,-1 1 0,4-3 0,15-8 0,0-1 0,0 0 0,-1-2 0,-1 0 0,19-19 0,-9 9 0,-29 23 0,1 1 0,-1 0 0,0-1 0,1 1 0,-1 0 0,0-1 0,1 1 0,-1 0 0,0-1 0,1 1 0,-1 0 0,1 0 0,-1-1 0,0 1 0,1 0 0,-1 0 0,1 0 0,-1-1 0,1 1 0,-1 0 0,1 0 0,-1 0 0,1 0 0,-1 0 0,1 0 0,-1 0 0,1 0 0,-1 0 0,1 0 0,-1 1 0,0-1 0,1 0 0,-1 0 0,1 0 0,-1 1 0,1-1 0,-1 0 0,0 0 0,1 1 0,-1-1 0,1 0 0,-1 1 0,0-1 0,1 0 0,-1 1 0,0-1 0,0 1 0,1-1 0,-1 1 0,7 32 0,0 1 0,-5-30 0,0-1 0,0 0 0,0 0 0,1-1 0,-1 1 0,1 0 0,-1-1 0,1 1 0,0-1 0,0 0 0,0 0 0,0 0 0,0 0 0,0-1 0,1 1 0,-1-1 0,0 0 0,1 0 0,-1 0 0,1 0 0,0-1 0,-1 0 0,1 1 0,-1-1 0,1 0 0,0-1 0,-1 1 0,1-1 0,-1 1 0,1-1 0,-1 0 0,1-1 0,-1 1 0,1 0 0,-1-1 0,4-2 0,8-4 0,-1-1 0,0 0 0,0-1 0,-1-1 0,0 0 0,15-18 0,-3 5 0,-11 14 0,-14 10 0,0-1 0,0 1 0,0 0 0,0 0 0,0 0 0,0 0 0,0 0 0,1 0 0,-1 0 0,0 0 0,0 0 0,0 0 0,0 0 0,0-1 0,0 1 0,1 0 0,-1 0 0,0 0 0,0 0 0,0 0 0,0 0 0,0 0 0,1 0 0,-1 0 0,0 0 0,0 0 0,0 1 0,0-1 0,0 0 0,0 0 0,1 0 0,-1 0 0,0 0 0,0 0 0,0 0 0,0 0 0,0 0 0,0 0 0,1 0 0,-1 1 0,0-1 0,0 0 0,0 0 0,0 0 0,0 0 0,0 0 0,0 0 0,0 1 0,0-1 0,0 0 0,0 0 0,0 0 0,0 0 0,0 0 0,0 0 0,0 1 0,0-1 0,0 0 0,0 0 0,0 0 0,0 7 0,0-1 0,0 0 0,1 0 0,-1 1 0,1-1 0,1 0 0,-1 0 0,1 0 0,0 0 0,0 0 0,1-1 0,4 8 0,-5-11 0,0 1 0,0 0 0,0-1 0,1 1 0,-1-1 0,1 0 0,-1 1 0,1-2 0,0 1 0,0 0 0,0 0 0,0-1 0,0 1 0,0-1 0,1 0 0,-1 0 0,0-1 0,1 1 0,-1 0 0,1-1 0,-1 0 0,0 0 0,8-1 0,5 0 0,1-1 0,-1 2 0,1 0 0,0 2 0,-1-1 0,1 2 0,-1 0 0,26 9 0,-31-8-62,0-1 0,0 0 0,0 0 0,0-1 0,1-1 0,-1 0 0,1 0 0,-1-1 0,1-1 0,-1 0 0,1 0 0,-1-1-1,0-1 1,0 0 0,0 0 0,0-1 0,0-1 0,-1 1 0,0-2 0,0 0 0,10-7 0,-6 2-6764</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5T08:57:34.260"/>
    </inkml:context>
    <inkml:brush xml:id="br0">
      <inkml:brushProperty name="width" value="0.05" units="cm"/>
      <inkml:brushProperty name="height" value="0.05" units="cm"/>
      <inkml:brushProperty name="color" value="#248641"/>
    </inkml:brush>
  </inkml:definitions>
  <inkml:trace contextRef="#ctx0" brushRef="#br0">0 5 24575,'49'-2'0,"-20"0"0,-1 2 0,36 3 0,-58-2 0,-1-1 0,1 1 0,0 0 0,-1 1 0,1-1 0,-1 1 0,0 0 0,0 1 0,0-1 0,0 1 0,0 0 0,0 0 0,0 1 0,-1-1 0,0 1 0,0 0 0,4 5 0,0 19 0,-8-27 0,0 0 0,0 1 0,0-1 0,0 0 0,1 1 0,-1-1 0,0 0 0,1 1 0,-1-1 0,1 0 0,-1 0 0,1 1 0,-1-1 0,1 0 0,0 0 0,0 0 0,-1 0 0,1 0 0,0 0 0,0 0 0,0 0 0,0 0 0,0 0 0,0 0 0,1-1 0,-1 1 0,0-1 0,0 1 0,3 0 0,5 1-89,1 0 0,-1-1 1,1 0-1,0 0 0,-1-2 0,1 1 0,-1-1 0,1 0 0,-1-1 0,1 0 0,-1 0 0,11-5 0,-17 6-120,18-5-6617</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0:39:25.637"/>
    </inkml:context>
    <inkml:brush xml:id="br0">
      <inkml:brushProperty name="width" value="0.05" units="cm"/>
      <inkml:brushProperty name="height" value="0.05" units="cm"/>
      <inkml:brushProperty name="color" value="#E71224"/>
    </inkml:brush>
  </inkml:definitions>
  <inkml:trace contextRef="#ctx0" brushRef="#br0">1 29 24575,'0'-5'0,"4"-1"0,7 0 0,5 1 0,5 2 0,3 1 0,2 1 0,-3 5 0,-2 2 0,-8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0:39:26.202"/>
    </inkml:context>
    <inkml:brush xml:id="br0">
      <inkml:brushProperty name="width" value="0.05" units="cm"/>
      <inkml:brushProperty name="height" value="0.05" units="cm"/>
      <inkml:brushProperty name="color" value="#E71224"/>
    </inkml:brush>
  </inkml:definitions>
  <inkml:trace contextRef="#ctx0" brushRef="#br0">1 1 24575,'0'4'0,"4"2"0,7-1 0,0 5 0,4-1 0,-1 3 0,-3 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9T14:45:41.095"/>
    </inkml:context>
    <inkml:brush xml:id="br0">
      <inkml:brushProperty name="width" value="0.05" units="cm"/>
      <inkml:brushProperty name="height" value="0.05" units="cm"/>
      <inkml:brushProperty name="color" value="#248641"/>
    </inkml:brush>
  </inkml:definitions>
  <inkml:trace contextRef="#ctx0" brushRef="#br0">66 162 24575,'1'-10'0,"0"0"0,0 0 0,4-12 0,3-24 0,-7 39 0,-1 0 0,-1 0 0,1-1 0,-3-9 0,3 17 0,0-1 0,0 0 0,0 0 0,0 1 0,0-2 0,0 2 0,-1-1 0,1 1 0,0-1 0,0 0 0,-1 0 0,1 1 0,0-1 0,-1 1 0,1-1 0,-1 0 0,1 1 0,-1-1 0,1 1 0,-1-1 0,0 1 0,1 0 0,-1-1 0,1 0 0,-1 1 0,1 0 0,-2-1 0,2 1 0,-1 0 0,1 0 0,-2 0 0,2 0 0,-1-1 0,0 1 0,1 0 0,-1 0 0,0 0 0,0 0 0,1 1 0,-1-1 0,0 0 0,0 0 0,1 0 0,-1 0 0,0 1 0,0-1 0,1 0 0,-1 0 0,1 1 0,-1 0 0,0-1 0,1 0 0,-1 1 0,1-1 0,-1 1 0,0 0 0,-3 3 0,0 0 0,1 0 0,0 0 0,-1 0 0,1 0 0,1 1 0,-1-1 0,1 1 0,0 0 0,0-1 0,0 2 0,1-1 0,-2 8 0,-1 8 0,-1 40 0,4-55 0,1 0 0,0-1 0,1 1 0,-1 0 0,1 0 0,1-1 0,-1 1 0,0-1 0,2 0 0,-1 1 0,3 5 0,-4-10 0,0 1 0,0 0 0,0 0 0,1-1 0,-1 1 0,1-1 0,-1 0 0,1 1 0,0-1 0,-1 0 0,1 0 0,-1 0 0,2 0 0,-1-1 0,-1 2 0,1-2 0,0 1 0,0-1 0,0 0 0,0 1 0,0-1 0,0 1 0,0-1 0,0 0 0,0 0 0,0-1 0,0 1 0,0-1 0,0 1 0,0-1 0,0 1 0,0-1 0,0 0 0,2-1 0,2-1 0,-1 0 0,0-1 0,1 1 0,-1-1 0,0 0 0,-1-1 0,0 1 0,9-11 0,-5 4 0,0-1 0,12-24 0,-19 34 0,0 0 0,0 0 0,0 1 0,0-2 0,-1 1 0,1 0 0,-1 0 0,0 0 0,0 0 0,1 0 0,-1 0 0,0-1 0,-1 1 0,1 0 0,0 0 0,0 0 0,-1 0 0,1 0 0,-1 0 0,0 0 0,0 0 0,-1-3 0,1 4 0,0 0 0,-1 0 0,1 0 0,0 0 0,0 0 0,-1 0 0,1 0 0,0 1 0,-1-1 0,1 0 0,-1 1 0,0-1 0,1 1 0,-1 0 0,1-1 0,0 1 0,-1 0 0,0 0 0,0 0 0,1 0 0,-1 0 0,1 0 0,-1 1 0,1-1 0,-1 0 0,0 1 0,1-1 0,-1 1 0,-2 1 0,-1 1 0,0 0 0,0 0 0,0 0 0,0 0 0,0 1 0,1 0 0,0 0 0,-1 0 0,1 0 0,-6 9 0,9-10 0,-2 0 0,2 0 0,-1 0 0,0 0 0,1 0 0,0 1 0,0-1 0,-1 0 0,1 1 0,1-1 0,-1 1 0,1-1 0,0 1 0,0-1 0,0 1 0,0-1 0,0 1 0,1-1 0,0 4 0,-1-5 0,1-1 0,0 1 0,-1-1 0,1 0 0,-1 0 0,2 0 0,-2 0 0,1 1 0,0-1 0,0 0 0,0-1 0,0 2 0,1-2 0,-1 1 0,0 0 0,0 0 0,0 0 0,0-1 0,1 1 0,-1 0 0,0-1 0,1 0 0,-1 1 0,1-1 0,-1 0 0,0 0 0,1 0 0,-1 0 0,1 0 0,-1 0 0,0 0 0,1 0 0,-1-1 0,1 1 0,-1 0 0,0-1 0,1 0 0,0 0 0,4-1 0,0-1 0,0 1 0,-1-1 0,1 0 0,-1-1 0,1 1 0,4-6 0,12-17 0,-21 25 0,0 0 0,-1 0 0,1 0 0,-1-1 0,1 1 0,0 0 0,-1-1 0,1 1 0,-1 0 0,0 0 0,0-1 0,0 1 0,1 0 0,-1-1 0,0 1 0,-1 0 0,1-1 0,0 1 0,0 0 0,0-1 0,-1-2 0,1 5 0,0-1 0,1 1 0,-1 0 0,0-1 0,0 1 0,1-1 0,-1 1 0,0 0 0,0-1 0,0 1 0,0-1 0,0 1 0,1-1 0,-1 1 0,0 0 0,0 0 0,-1-1 0,1 1 0,0 0 0,0-1 0,0 1 0,0-1 0,0 1 0,0-1 0,-1 1 0,1 0 0,0-1 0,-1 1 0,1-1 0,0 1 0,0 0 0,-1-1 0,0 0 0,1 1 0,-1-1 0,1 0 0,0 1 0,-1-1 0,0 0 0,1 1 0,-1-1 0,1 1 0,-1-1 0,1 0 0,-1 0 0,0 0 0,0 0 0,1 0 0,-1 0 0,0 0 0,1 1 0,-1-2 0,1 1 0,-1 0 0,1 0 0,-1 0 0,0 0 0,0 0 0,1 0 0,-1-1 0,0 1 0,1 0 0,-1-1 0,2 3 0,1-1 0,1 0 0,-2 1 0,2-1 0,-1 0 0,0 0 0,0 0 0,0-1 0,1 2 0,-1-2 0,0 1 0,1-1 0,0 0 0,-1 0 0,0 0 0,1 0 0,-1 0 0,0 0 0,1 0 0,3-1 0,3-2 0,0 0 0,0 0 0,16-9 0,-8 3 0,-10 8 0,-1-1 0,0 1 0,1 0 0,-1 1 0,1-1 0,-1 1 0,1 0 0,-1 1 0,13 1 0,10 1 0,18 6-1365</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0:39:26.641"/>
    </inkml:context>
    <inkml:brush xml:id="br0">
      <inkml:brushProperty name="width" value="0.05" units="cm"/>
      <inkml:brushProperty name="height" value="0.05" units="cm"/>
      <inkml:brushProperty name="color" value="#E71224"/>
    </inkml:brush>
  </inkml:definitions>
  <inkml:trace contextRef="#ctx0" brushRef="#br0">62 1 24575,'-5'4'0,"-5"6"0,-7 7 0,1 3 0,2 0-8191</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0:40:03.177"/>
    </inkml:context>
    <inkml:brush xml:id="br0">
      <inkml:brushProperty name="width" value="0.05" units="cm"/>
      <inkml:brushProperty name="height" value="0.05" units="cm"/>
      <inkml:brushProperty name="color" value="#248641"/>
    </inkml:brush>
  </inkml:definitions>
  <inkml:trace contextRef="#ctx0" brushRef="#br0">0 41 24575,'93'-14'0,"-81"14"0,46-2 0,-54 1 0,0 1 0,0-1 0,0 1 0,-1-1 0,1-1 0,0 1 0,-1 0 0,1-1 0,0 0 0,-1 0 0,6-4 0,-60 1 0,28 7 0,-1 1 0,1 1 0,0 1 0,-30 10 0,53-15 0,0 0 0,0 0 0,0 0 0,0 0 0,0 0 0,0 0 0,1 1 0,-1-1 0,0 0 0,0 0 0,0 0 0,0 0 0,0 0 0,0 0 0,0 0 0,0 0 0,0 0 0,0 0 0,0 1 0,0-1 0,0 0 0,1 0 0,-1 0 0,0 0 0,0 0 0,0 0 0,0 0 0,0 0 0,0 1 0,0-1 0,0 0 0,0 0 0,0 0 0,0 0 0,0 0 0,0 0 0,-1 0 0,1 1 0,0-1 0,0 0 0,0 0 0,0 0 0,0 0 0,0 0 0,0 0 0,0 0 0,0 0 0,0 0 0,0 1 0,0-1 0,0 0 0,0 0 0,-1 0 0,1 0 0,0 0 0,0 0 0,0 0 0,0 0 0,0 0 0,0 0 0,0 0 0,-1 0 0,1 0 0,0 0 0,0 0 0,0 0 0,15 4 0,19-1 0,37-3 0,-60-1 0,-47 1 0,-20 0-1365,44 0-5461</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0:40:09.580"/>
    </inkml:context>
    <inkml:brush xml:id="br0">
      <inkml:brushProperty name="width" value="0.05" units="cm"/>
      <inkml:brushProperty name="height" value="0.05" units="cm"/>
      <inkml:brushProperty name="color" value="#248641"/>
    </inkml:brush>
  </inkml:definitions>
  <inkml:trace contextRef="#ctx0" brushRef="#br0">1 28 24575,'2'1'0,"0"0"0,-1-1 0,1 1 0,0-1 0,0 1 0,0-1 0,0 1 0,0-1 0,0 0 0,0 0 0,1 0 0,-1 0 0,0 0 0,3-1 0,35-7 0,-35 7 0,34-8 0,64-4 0,-190 35 0,11-4 0,97-20 0,-1 1 0,39 2 0,-9 1 0,-61 1 19,0 0 0,-1 0 0,1 1 0,-10 6 0,-17 5-1479</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0:40:16.557"/>
    </inkml:context>
    <inkml:brush xml:id="br0">
      <inkml:brushProperty name="width" value="0.05" units="cm"/>
      <inkml:brushProperty name="height" value="0.05" units="cm"/>
      <inkml:brushProperty name="color" value="#248641"/>
    </inkml:brush>
  </inkml:definitions>
  <inkml:trace contextRef="#ctx0" brushRef="#br0">19 1 24575,'0'18'0,"0"-12"0,-1 0 0,1-1 0,0 1 0,1 0 0,0-1 0,0 1 0,2 8 0,-2-13 0,0 1 0,0 0 0,0-1 0,1 1 0,-1-1 0,0 1 0,1-1 0,-1 0 0,0 0 0,1 1 0,0-1 0,-1 0 0,1 0 0,0-1 0,-1 1 0,1 0 0,0-1 0,0 1 0,0-1 0,0 1 0,0-1 0,-1 0 0,1 0 0,0 0 0,0 0 0,3 0 0,5 0 0,0 1 0,0 0 0,-1 0 0,1 1 0,11 4 0,-19-6 0,0 0 0,-1 1 0,1-1 0,0 1 0,0 0 0,-1-1 0,1 1 0,0 0 0,-1 0 0,1 0 0,-1 0 0,1 0 0,-1 1 0,0-1 0,1 0 0,-1 1 0,0-1 0,0 1 0,0-1 0,0 1 0,0 0 0,0-1 0,-1 1 0,1 0 0,0-1 0,-1 1 0,1 0 0,-1 0 0,0 0 0,0 0 0,1-1 0,-1 1 0,-1 0 0,1 0 0,0 3 0,-2-3 0,1 1 0,-1 0 0,0-1 0,1 0 0,-1 1 0,0-1 0,0 0 0,-1 0 0,1 0 0,0 0 0,-1 0 0,1-1 0,-1 1 0,1-1 0,-1 1 0,0-1 0,0 0 0,0 0 0,-4 1 0,-60 12 0,64-13 0,0-1-68,0 0 0,1 1-1,-1-1 1,0 0 0,1 0 0,-1 0-1,0-1 1,1 1 0,-1-1 0,0 1-1,1-1 1,-1 0 0,1 0 0,-1 0-1,1 0 1,-1-1 0,1 1-1,0-1 1,-4-3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0:40:17.107"/>
    </inkml:context>
    <inkml:brush xml:id="br0">
      <inkml:brushProperty name="width" value="0.05" units="cm"/>
      <inkml:brushProperty name="height" value="0.05" units="cm"/>
      <inkml:brushProperty name="color" value="#248641"/>
    </inkml:brush>
  </inkml:definitions>
  <inkml:trace contextRef="#ctx0" brushRef="#br0">1 14 24575,'0'-2'0,"2"-1"0,3 0 0,4 1 0,1 0 0,2 1 0,1 0 0,1 1 0,0 0 0,-1 0 0,1 0 0,0 1 0,-1-1 0,-2 2 0,0 1 0,-1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0:40:17.685"/>
    </inkml:context>
    <inkml:brush xml:id="br0">
      <inkml:brushProperty name="width" value="0.05" units="cm"/>
      <inkml:brushProperty name="height" value="0.05" units="cm"/>
      <inkml:brushProperty name="color" value="#248641"/>
    </inkml:brush>
  </inkml:definitions>
  <inkml:trace contextRef="#ctx0" brushRef="#br0">14 1 24575,'0'2'0,"0"3"0,0 3 0,-2 1 0,-1 0 0,0 1 0,1 1 0,1 1 0,0 1 0,0 0 0,1 1 0,0-1 0,0 1 0,0-1 0,0 0 0,2-2 0,-1-2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0:40:18.717"/>
    </inkml:context>
    <inkml:brush xml:id="br0">
      <inkml:brushProperty name="width" value="0.05" units="cm"/>
      <inkml:brushProperty name="height" value="0.05" units="cm"/>
      <inkml:brushProperty name="color" value="#248641"/>
    </inkml:brush>
  </inkml:definitions>
  <inkml:trace contextRef="#ctx0" brushRef="#br0">41 1 24575,'0'0'0,"1"1"0,-1-1 0,1 1 0,-1 0 0,1-1 0,-1 1 0,1-1 0,-1 1 0,0 0 0,1-1 0,-1 1 0,0 0 0,0-1 0,0 1 0,1 0 0,-1 0 0,0-1 0,0 1 0,0 0 0,0 0 0,0-1 0,0 1 0,-1 0 0,1 0 0,0-1 0,0 1 0,0 0 0,-1-1 0,0 2 0,-7 33 0,5-26 0,3-8 0,0 0 0,-1 1 0,1-1 0,0 1 0,0-1 0,0 0 0,0 1 0,0-1 0,0 1 0,0-1 0,0 0 0,1 1 0,-1-1 0,0 0 0,1 1 0,-1-1 0,1 0 0,0 0 0,-1 1 0,1-1 0,0 0 0,0 0 0,0 0 0,0 0 0,0 0 0,0 0 0,0 0 0,0 0 0,2 1 0,3 1 0,0 0 0,1-1 0,0 0 0,-1 0 0,10 1 0,-11-2 0,0 0 0,0 0 0,0 0 0,0 0 0,0 1 0,0 0 0,-1 0 0,1 0 0,-1 1 0,1 0 0,6 5 0,-10-7 0,0 0 0,0 0 0,0 0 0,-1 0 0,1 0 0,0 0 0,0 0 0,-1 0 0,1 0 0,-1 1 0,1-1 0,-1 0 0,1 0 0,-1 0 0,0 1 0,0-1 0,0 0 0,1 1 0,-1-1 0,0 0 0,-1 1 0,1-1 0,0 0 0,0 0 0,-1 1 0,1-1 0,0 0 0,-1 0 0,0 2 0,-1 0 0,0-1 0,0 0 0,-1 0 0,1 1 0,0-1 0,-1-1 0,0 1 0,1 0 0,-1-1 0,0 1 0,-5 1 0,-5 1 0,1 0 0,-1-1 0,0 0 0,0-1 0,-15 1 0,27-3-52,-1 0-1,1 0 1,-1 0-1,1 0 1,-1 0-1,1 0 1,-1 0-1,1 0 1,-1-1-1,1 1 1,-1-1-1,1 1 1,-1-1-1,1 1 1,-1-1-1,1 0 1,0 0-1,0 0 1,-1 0-1,1 0 1,0 0-1,0 0 1,0 0-1,0 0 0,-1-2 1,-2-6-6774</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0:40:19.108"/>
    </inkml:context>
    <inkml:brush xml:id="br0">
      <inkml:brushProperty name="width" value="0.05" units="cm"/>
      <inkml:brushProperty name="height" value="0.05" units="cm"/>
      <inkml:brushProperty name="color" value="#248641"/>
    </inkml:brush>
  </inkml:definitions>
  <inkml:trace contextRef="#ctx0" brushRef="#br0">0 1 24575,'3'0'0,"2"0"0,3 0 0,2 0 0,2 0 0,1 0 0,1 0 0,0 0 0,0 0 0,-1 0 0,1 0 0,-3 0-8191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0:40:20.688"/>
    </inkml:context>
    <inkml:brush xml:id="br0">
      <inkml:brushProperty name="width" value="0.05" units="cm"/>
      <inkml:brushProperty name="height" value="0.05" units="cm"/>
      <inkml:brushProperty name="color" value="#248641"/>
    </inkml:brush>
  </inkml:definitions>
  <inkml:trace contextRef="#ctx0" brushRef="#br0">0 26 24575,'1'-2'0,"0"1"0,0 0 0,-1 0 0,1 0 0,0-1 0,0 1 0,0 0 0,0 0 0,0 0 0,1 1 0,-1-1 0,0 0 0,0 0 0,1 0 0,-1 1 0,0-1 0,1 1 0,-1-1 0,1 1 0,-1 0 0,3-1 0,33-6 0,-33 7 0,0 0 0,1 1 0,-1-1 0,0 1 0,0-1 0,0 1 0,0 0 0,0 1 0,0-1 0,0 1 0,0 0 0,0 0 0,-1 0 0,1 0 0,-1 1 0,1-1 0,-1 1 0,0 0 0,5 6 0,-7-7 0,1 0 0,-1 0 0,0 1 0,0-1 0,-1 0 0,1 1 0,0-1 0,-1 0 0,1 1 0,-1-1 0,0 1 0,0-1 0,0 1 0,0-1 0,0 1 0,-1-1 0,1 1 0,-1-1 0,1 1 0,-1-1 0,0 0 0,0 1 0,0-1 0,0 0 0,-1 0 0,1 0 0,0 0 0,-1 0 0,0 0 0,1 0 0,-1 0 0,0-1 0,0 1 0,-2 1 0,-26 17 0,25-18 0,0 1 0,0 0 0,1 0 0,-1 0 0,1 0 0,-1 1 0,1 0 0,0 0 0,-4 6 0,8-9 0,0-1 0,0 1 0,1 0 0,-1 0 0,0 0 0,0-1 0,1 1 0,-1 0 0,1 0 0,-1-1 0,0 1 0,1 0 0,0-1 0,-1 1 0,1 0 0,-1-1 0,1 1 0,0-1 0,-1 1 0,1-1 0,0 1 0,-1-1 0,1 0 0,0 1 0,0-1 0,-1 0 0,1 1 0,0-1 0,0 0 0,0 0 0,0 0 0,-1 0 0,3 0 0,29 6 0,-17-6 34,0 0-1,0-1 1,24-5-1,26-1-1532,-54 7-5327</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0:40:21.617"/>
    </inkml:context>
    <inkml:brush xml:id="br0">
      <inkml:brushProperty name="width" value="0.05" units="cm"/>
      <inkml:brushProperty name="height" value="0.05" units="cm"/>
      <inkml:brushProperty name="color" value="#248641"/>
    </inkml:brush>
  </inkml:definitions>
  <inkml:trace contextRef="#ctx0" brushRef="#br0">0 1 24575,'93'14'0,"-31"-15"0,-69 7 0,0 0 0,0 1 0,1-1 0,0 1 0,1 0 0,-6 9 0,4 2 0,0-1 0,1 1 0,1 0 0,1 0 0,1 1 0,0-1 0,0 36 0,1-23 0,0-18-1365,-1-2-5461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9T14:45:41.096"/>
    </inkml:context>
    <inkml:brush xml:id="br0">
      <inkml:brushProperty name="width" value="0.05" units="cm"/>
      <inkml:brushProperty name="height" value="0.05" units="cm"/>
      <inkml:brushProperty name="color" value="#248641"/>
    </inkml:brush>
  </inkml:definitions>
  <inkml:trace contextRef="#ctx0" brushRef="#br0">12 45 24575,'0'-6'0,"0"4"0,1 1 0,-1-1 0,0 0 0,0 0 0,0 1 0,0-1 0,0 1 0,-1-1 0,1 0 0,0 0 0,-1 1 0,1-1 0,-1 1 0,0-1 0,1 0 0,-1 1 0,-2-3 0,3 4 0,0 0 0,0 0 0,0 0 0,0-1 0,0 1 0,0 0 0,0 0 0,-1 0 0,1 0 0,0 0 0,0 0 0,0 0 0,0 0 0,0 0 0,0 0 0,0 0 0,0 0 0,0 0 0,-1 0 0,1 0 0,0 0 0,0 0 0,0 0 0,-1 0 0,1 0 0,0 0 0,0 0 0,0 1 0,0-1 0,0 0 0,0 0 0,0 0 0,0 0 0,0 0 0,0 0 0,-1 1 0,1-1 0,0 0 0,0 0 0,0 0 0,0 0 0,0 0 0,0 0 0,0 0 0,0 0 0,0 1 0,-1 8 0,3 7 0,-1-15 0,0 0 0,-1 0 0,1 1 0,0-1 0,-1 0 0,2 0 0,-2 0 0,1 0 0,1 0 0,-2 0 0,1 0 0,0 0 0,1 0 0,-1 0 0,0-1 0,0 1 0,1-1 0,-1 1 0,0-1 0,0 1 0,1-1 0,-1 0 0,0 1 0,1-1 0,-1 0 0,1 0 0,-1 0 0,0 0 0,1 0 0,1-1 0,7-1 0,-2 1 0,1-2 0,15-5 0,-4 1 0,2-4 0,-21 11 0,-1-1 0,1 1 0,-1 0 0,1-1 0,0 1 0,-1 0 0,1-1 0,-1 1 0,1-1 0,0 0 0,-1 1 0,0-1 0,1 1 0,-1-1 0,0 0 0,1 0 0,-1 1 0,0-1 0,0 1 0,0-1 0,1 0 0,-1 0 0,0 1 0,0-1 0,0 0 0,0 0 0,0 1 0,0-1 0,0-1 0,-1 2 0,1 0 0,0 0 0,0-1 0,0 1 0,-1 0 0,1 0 0,0 0 0,0 0 0,-1 0 0,1 0 0,0 0 0,0 0 0,-1 0 0,1 0 0,-1-1 0,1 1 0,0 0 0,0 0 0,-1 0 0,1 1 0,0-1 0,0 0 0,-1 0 0,1 0 0,-1 0 0,1 0 0,0 0 0,0 0 0,0 0 0,-1 0 0,1 1 0,0-1 0,0 0 0,0 0 0,-1 0 0,1 0 0,0 1 0,-1-1 0,1 0 0,0 1 0,-10 8 0,9-7 0,0-1 0,-1 1 0,1-1 0,0 1 0,0 0 0,0 0 0,0-1 0,1 1 0,-2 0 0,2 0 0,-1-1 0,1 1 0,0 0 0,-1 0 0,1 0 0,0 0 0,0 0 0,0 0 0,0 0 0,0 0 0,1 0 0,-1-1 0,0 2 0,1 0 0,1-2 0,-2 1 0,1-1 0,0 0 0,0 1 0,0-1 0,0 0 0,1 0 0,-1 0 0,0 0 0,0 0 0,1 0 0,-1 0 0,0-1 0,1 1 0,-1 0 0,1-1 0,0 1 0,-1-1 0,1 1 0,-1-1 0,1 0 0,-1 0 0,1 0 0,0 0 0,-1 0 0,1 0 0,-1 0 0,1 0 0,2-1 0,16-3 0,-15 2 0,1 1 0,1 0 0,-1-1 0,-1 2 0,2-1 0,-1 1 0,-1 0 0,2 1 0,-1-1 0,0 2 0,0-1 0,7 2 0,-6 0-113,-1-1-44,0 1 1,0-1-1,0-1 1,0 1-1,0-1 1,1 0-1,10 1 1,-3-4-6670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0:40:21.966"/>
    </inkml:context>
    <inkml:brush xml:id="br0">
      <inkml:brushProperty name="width" value="0.05" units="cm"/>
      <inkml:brushProperty name="height" value="0.05" units="cm"/>
      <inkml:brushProperty name="color" value="#248641"/>
    </inkml:brush>
  </inkml:definitions>
  <inkml:trace contextRef="#ctx0" brushRef="#br0">0 1 24575,'81'13'0,"78"-13"-1365,-148 0-5461</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0:50:51.308"/>
    </inkml:context>
    <inkml:brush xml:id="br0">
      <inkml:brushProperty name="width" value="0.05" units="cm"/>
      <inkml:brushProperty name="height" value="0.05" units="cm"/>
      <inkml:brushProperty name="color" value="#248641"/>
    </inkml:brush>
  </inkml:definitions>
  <inkml:trace contextRef="#ctx0" brushRef="#br0">1 1 24575,'0'4'0,"4"2"0,7 0 0,0 3 0,4 0 0,3-1 0,4-2 0,2-7 0,-3-7 0,0-3 0,-5-4 0,-4 1-8191</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0:50:53.939"/>
    </inkml:context>
    <inkml:brush xml:id="br0">
      <inkml:brushProperty name="width" value="0.05" units="cm"/>
      <inkml:brushProperty name="height" value="0.05" units="cm"/>
      <inkml:brushProperty name="color" value="#248641"/>
    </inkml:brush>
  </inkml:definitions>
  <inkml:trace contextRef="#ctx0" brushRef="#br0">1 1 24575,'4'0'0,"-2"0"0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0:50:54.398"/>
    </inkml:context>
    <inkml:brush xml:id="br0">
      <inkml:brushProperty name="width" value="0.05" units="cm"/>
      <inkml:brushProperty name="height" value="0.05" units="cm"/>
      <inkml:brushProperty name="color" value="#248641"/>
    </inkml:brush>
  </inkml:definitions>
  <inkml:trace contextRef="#ctx0" brushRef="#br0">1 1 24575,'4'0'0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5T08:21:12.559"/>
    </inkml:context>
    <inkml:brush xml:id="br0">
      <inkml:brushProperty name="width" value="0.05" units="cm"/>
      <inkml:brushProperty name="height" value="0.05" units="cm"/>
      <inkml:brushProperty name="color" value="#248641"/>
    </inkml:brush>
  </inkml:definitions>
  <inkml:trace contextRef="#ctx0" brushRef="#br0">3700 425 24575,'-1'-9'0,"0"0"0,0-1 0,-1 1 0,-1 0 0,0 0 0,0 0 0,0 0 0,-1 0 0,-1 1 0,1 0 0,-1 0 0,-1 0 0,1 0 0,-1 1 0,-1 0 0,0 0 0,1 1 0,-16-11 0,-11-7 0,-1 2 0,-1 1 0,-38-15 0,60 29 0,-24-10 0,-1 1 0,-1 2 0,0 2 0,0 1 0,-1 2 0,-52-4 0,29 6 0,-251-13 0,39 5 0,3 1 0,228 14 0,-417 18 0,17 40 0,171-30 0,59 0 0,185-22 0,-13 1 0,1 2 0,-51 19 0,78-23 0,2 1 0,-1 0 0,0 1 0,1 1 0,1-1 0,-1 2 0,1 0 0,1 0 0,0 1 0,-17 20 0,-39 59 0,-74 131 0,121-181 0,1 0 0,2 2 0,2 0 0,-11 49 0,-21 174 0,18-10 0,17-109 0,9 195 0,5-154 0,14 308 0,2-309 0,7-1 0,75 269 0,-41-229 0,35 110 0,-67-252 0,8 24 0,98 201 0,-118-283 0,0 0 0,2-2 0,1 0 0,0-1 0,2-1 0,0 0 0,1-2 0,39 25 0,-14-13 0,1-3 0,95 40 0,-109-54 0,0-2 0,2-1 0,-1-2 0,1-2 0,50 3 0,47-4 0,0-5 0,-1-7 0,1-5 0,-2-6 0,252-68 0,-201 27 0,196-93 0,-260 96 0,-2-4 0,-2-6 0,117-90 0,-182 119 0,-3-3 0,-1-1 0,-2-3 0,-2-1 0,-2-2 0,-2-2 0,-2-1 0,55-109 0,-72 116 0,-2-2 0,-2 0 0,-2 0 0,-2-1 0,-2-1 0,4-89 0,-3-3 0,7-224 0,-16 197 0,-31-235 0,10 278 0,-5 0 0,-59-165 0,52 180 0,5-2 0,5-2 0,-13-148 0,6 66 0,23 167 0,0-1 0,-2 1 0,-1 1 0,-26-48 0,10 22-1365,17 29-5461</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5T08:21:14.426"/>
    </inkml:context>
    <inkml:brush xml:id="br0">
      <inkml:brushProperty name="width" value="0.05" units="cm"/>
      <inkml:brushProperty name="height" value="0.05" units="cm"/>
      <inkml:brushProperty name="color" value="#248641"/>
    </inkml:brush>
  </inkml:definitions>
  <inkml:trace contextRef="#ctx0" brushRef="#br0">1696 87 24575,'-27'-14'0,"0"2"0,-1 0 0,0 2 0,-1 0 0,0 2 0,0 2 0,-1 1 0,-56-4 0,8 8 0,0 4 0,0 2 0,-134 29 0,122-14 0,42-10 0,-1 1 0,2 3 0,-91 39 0,93-28 0,2 1 0,1 2 0,2 2 0,0 2 0,2 1 0,2 2 0,1 2 0,-51 68 0,75-89 0,1 1 0,0 0 0,1 1 0,1-1 0,1 1 0,1 1 0,-8 33 0,4 8 0,-4 70 0,10-87 0,-24 154 0,16-115 0,6-42 0,-3 64 0,7-44 0,4 0 0,2 0 0,2-1 0,24 97 0,-21-122 0,3 0 0,1-1 0,1 0 0,2-1 0,1-1 0,35 49 0,-41-66 0,1 1 0,1-2 0,0 0 0,0 0 0,2-1 0,-1-1 0,1 0 0,1-1 0,0-1 0,1 0 0,-1-1 0,2-1 0,-1-1 0,28 7 0,12-1 0,0-2 0,0-3 0,0-2 0,1-3 0,114-10 0,22-15 0,-106 15 0,0-4 0,151-41 0,-183 35 0,0-3 0,-2-2 0,0-2 0,-2-3 0,-1-2 0,-1-3 0,-2-1 0,48-45 0,-75 58 0,-1-1 0,-1-1 0,-1 0 0,-1-2 0,-1 0 0,-1-1 0,-2 0 0,0-1 0,-2 0 0,-1-1 0,9-38 0,29-190 0,-43 214 0,-2 0 0,-2 0 0,-2 0 0,-7-49 0,0 37 0,-3 0 0,-2 1 0,-2 1 0,-2 0 0,-3 2 0,-2 0 0,-37-62 0,35 73 0,-1 2 0,-2 2 0,-2 0 0,0 1 0,-3 2 0,-60-48 0,64 60 0,0 2 0,-1 1 0,0 1 0,-2 1 0,0 2 0,0 1 0,-1 1 0,-1 2 0,-54-8 0,-3 9-1365,54 7-5461</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9T15:00:12.335"/>
    </inkml:context>
    <inkml:brush xml:id="br0">
      <inkml:brushProperty name="width" value="0.05" units="cm"/>
      <inkml:brushProperty name="height" value="0.05" units="cm"/>
      <inkml:brushProperty name="color" value="#248641"/>
    </inkml:brush>
  </inkml:definitions>
  <inkml:trace contextRef="#ctx0" brushRef="#br0">42 1 24575,'0'39'0,"-16"382"0,5-68 0,12-264 0,-7-58 120,1-18-321,5-13 182,0 0-1,0 0 1,0 0-1,0 0 1,0 0-1,0 0 1,0 0-1,0 0 1,0-1-1,0 1 1,0 0 0,0 0-1,0 0 1,0 0-1,0 0 1,0 0-1,0 0 1,0 0-1,0 0 1,0-1-1,0 1 1,0 0 0,0 0-1,-1 0 1,1 0-1,0 0 1,0 0-1,0 0 1,0 0-1,0 0 1,0 0-1,0 0 1,0 0 0,0 0-1,-1 0 1,1 0-1,0 0 1,0 0-1,0 0 1,0 0-1,0 0 1,0 0-1,0 0 1,0 0 0,-1 0-1,1 0 1,0 0-1,0 0 1,0 0-1,0 0 1,0 0-1,0 0 1,0 0-1,0 0 1,0 0 0,-1 0-1,1 0 1,0 0-1,0 0 1,0 0-1,0 1 1,0-1-1,0 0 1,0 0-1,0 0 1</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9T15:00:13.028"/>
    </inkml:context>
    <inkml:brush xml:id="br0">
      <inkml:brushProperty name="width" value="0.05" units="cm"/>
      <inkml:brushProperty name="height" value="0.05" units="cm"/>
      <inkml:brushProperty name="color" value="#248641"/>
    </inkml:brush>
  </inkml:definitions>
  <inkml:trace contextRef="#ctx0" brushRef="#br0">480 0 24575,'-25'33'0,"-44"46"0,11-14 0,-250 297 0,288-341 0,22-34 0,25-38 0,57-81 0,-38 62 0,59-119 0,-103 184 0,0 0 0,1 0 0,-1 1 0,1-1 0,0 1 0,0-1 0,1 1 0,-1 0 0,1 0 0,0 1 0,0-1 0,0 1 0,0 0 0,9-5 0,-9 7 0,1-1 0,-1 1 0,0 0 0,1 1 0,-1-1 0,0 1 0,1 0 0,-1 0 0,1 0 0,-1 1 0,0-1 0,1 1 0,-1 0 0,0 0 0,1 1 0,-1-1 0,0 1 0,5 3 0,64 30 0,2-2 0,156 44 0,-126-47-1365,-83-25-5461</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9T15:00:13.688"/>
    </inkml:context>
    <inkml:brush xml:id="br0">
      <inkml:brushProperty name="width" value="0.05" units="cm"/>
      <inkml:brushProperty name="height" value="0.05" units="cm"/>
      <inkml:brushProperty name="color" value="#248641"/>
    </inkml:brush>
  </inkml:definitions>
  <inkml:trace contextRef="#ctx0" brushRef="#br0">24 1 24575,'-6'21'0,"1"0"0,0 1 0,2 0 0,1 0 0,0 0 0,2 0 0,3 32 0,32 158 0,-11-91 0,-5 29 0,-6 1 0,-7 159 0,-7-388-1365,1 43-5461</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9T15:00:14.275"/>
    </inkml:context>
    <inkml:brush xml:id="br0">
      <inkml:brushProperty name="width" value="0.05" units="cm"/>
      <inkml:brushProperty name="height" value="0.05" units="cm"/>
      <inkml:brushProperty name="color" value="#248641"/>
    </inkml:brush>
  </inkml:definitions>
  <inkml:trace contextRef="#ctx0" brushRef="#br0">305 1 24575,'-24'28'0,"1"1"0,1 1 0,2 1 0,-24 49 0,-3 3 0,18-34 0,1 1 0,-39 102 0,84-165 0,9-15 0,170-300 0,-147 237 0,-48 89 0,0 0 0,0 0 0,0 0 0,0 0 0,1 0 0,-1 1 0,0-1 0,1 0 0,-1 1 0,1-1 0,0 1 0,-1-1 0,1 1 0,0 0 0,0 0 0,0 0 0,0 0 0,0 0 0,0 0 0,0 1 0,0-1 0,0 1 0,0-1 0,1 1 0,-1 0 0,0 0 0,0 0 0,0 0 0,1 0 0,-1 0 0,0 0 0,0 1 0,0 0 0,3 0 0,6 4 0,0 1 0,0 0 0,-1 0 0,0 1 0,13 12 0,14 8 0,409 221-1365,-430-239-5461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9T14:45:41.097"/>
    </inkml:context>
    <inkml:brush xml:id="br0">
      <inkml:brushProperty name="width" value="0.05" units="cm"/>
      <inkml:brushProperty name="height" value="0.05" units="cm"/>
      <inkml:brushProperty name="color" value="#248641"/>
    </inkml:brush>
  </inkml:definitions>
  <inkml:trace contextRef="#ctx0" brushRef="#br0">91 29 24575,'1'-1'0,"-1"0"0,0 0 0,0 1 0,0-1 0,-1-1 0,1 2 0,0-1 0,0 0 0,-1 0 0,1 0 0,0 0 0,0 1 0,-1-1 0,1 0 0,-1 0 0,1 1 0,-1-2 0,1 2 0,-1-1 0,1 1 0,-1-1 0,0 1 0,0-1 0,0-1 0,-1 2 0,1 0 0,0-1 0,-1 1 0,1-1 0,-1 1 0,1 0 0,0 0 0,-1 0 0,1 0 0,0 0 0,0 1 0,-1-1 0,1 1 0,-3-1 0,0 2 0,0 0 0,-1-1 0,1 2 0,-1-1 0,1 0 0,0 1 0,1 0 0,-6 4 0,7-5 0,0 0 0,1 0 0,-1 0 0,1 0 0,0 0 0,0 0 0,0 1 0,0-2 0,0 2 0,0-1 0,1 0 0,-1 1 0,1-1 0,-1 0 0,1 1 0,0 3 0,0-5 0,0 0 0,0 0 0,0-1 0,1 1 0,-1-1 0,0 1 0,0-1 0,0 1 0,1 0 0,-1-1 0,0 1 0,0-1 0,1 0 0,0 1 0,-1 0 0,0-1 0,1 1 0,-1-1 0,1 0 0,-1 1 0,1-1 0,0 0 0,0 1 0,1 0 0,-1-1 0,0 0 0,1 0 0,0 0 0,-1 0 0,1 0 0,0 0 0,-1 0 0,1 0 0,-1-1 0,0 0 0,1 1 0,-1 0 0,3-2 0,8-4 0,0-1 0,1 0 0,-2-1 0,1-1 0,10-10 0,-5 5 0,-17 13 0,0 1 0,0 0 0,0 0 0,1 0 0,-1 0 0,0-1 0,0 1 0,0 0 0,0 0 0,1 0 0,-1 0 0,1 0 0,-1-1 0,0 1 0,0 0 0,0 0 0,1 0 0,-1 0 0,0 0 0,0 0 0,1 0 0,-1 0 0,1 0 0,-1 0 0,0 0 0,0 0 0,1 0 0,-1 0 0,0 0 0,0 0 0,0 0 0,1 0 0,-1 0 0,0 0 0,0 1 0,1-1 0,-1 0 0,0 0 0,1 0 0,-1 0 0,0 0 0,0 1 0,0-1 0,1 0 0,-1 0 0,0 0 0,0 1 0,0-1 0,0 1 0,4 18 0,1 1 0,-4-18 0,0 0 0,0 0 0,0-1 0,1 1 0,-1-1 0,1 1 0,-1-1 0,1 1 0,0-1 0,-1 0 0,1 0 0,0 1 0,0-1 0,-1-1 0,2 2 0,-2-2 0,1 1 0,1-1 0,-2 1 0,2-1 0,-1 0 0,0 0 0,0 1 0,0-1 0,0 0 0,0-1 0,0 1 0,1 0 0,-2 0 0,2-1 0,-2 1 0,2-1 0,-2 0 0,2 0 0,-1 0 0,2-1 0,4-3 0,1 0 0,-1 0 0,0-1 0,0-1 0,-1 1 0,10-11 0,-3 3 0,-6 8 0,-8 6 0,0 0 0,0 0 0,0 0 0,0 0 0,0 0 0,0 0 0,0 0 0,1 0 0,-1 0 0,0 0 0,0 0 0,0 0 0,0 0 0,0-1 0,0 1 0,0 0 0,0 0 0,0 0 0,0 0 0,0 0 0,0 0 0,0 0 0,1 0 0,-1 0 0,0 0 0,0 0 0,0 1 0,0-1 0,0 0 0,0 0 0,1 0 0,-1 0 0,0 0 0,0 0 0,0 0 0,0 0 0,0 0 0,0 0 0,0 0 0,0 0 0,0 0 0,0 0 0,0 0 0,0 0 0,0 0 0,0 0 0,0 0 0,0 1 0,0-1 0,0 0 0,0 0 0,0 0 0,0 0 0,0 0 0,0 0 0,0 0 0,0 0 0,0 0 0,0 0 0,0 0 0,0 4 0,0 0 0,0-1 0,1 1 0,-1 0 0,0 0 0,2-1 0,-2 1 0,1-1 0,1 1 0,-1-1 0,0 0 0,4 5 0,-4-7 0,0 1 0,0-1 0,0 0 0,1 1 0,-1-1 0,1 1 0,-1-1 0,1 0 0,0 0 0,-1 0 0,1 0 0,0 0 0,0 0 0,-1 0 0,2-1 0,-2 1 0,1-1 0,0 0 0,0 1 0,1-1 0,-2 0 0,1 0 0,5-1 0,2 1 0,1-1 0,-1 1 0,1 0 0,0 1 0,-1-1 0,1 2 0,0 0 0,14 5 0,-17-5-62,-1 0 0,0 0 0,1 0 0,-1-1 0,1-1 0,0 1 0,0 0 0,-1-1 0,1-1 0,0 0 0,0 1 0,-1-1-1,1-1 1,-1 0 0,0 0 0,1 0 0,-1-1 0,0 1 0,0-2 0,0 1 0,5-5 0,-2 2-6764</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9T15:00:14.890"/>
    </inkml:context>
    <inkml:brush xml:id="br0">
      <inkml:brushProperty name="width" value="0.05" units="cm"/>
      <inkml:brushProperty name="height" value="0.05" units="cm"/>
      <inkml:brushProperty name="color" value="#248641"/>
    </inkml:brush>
  </inkml:definitions>
  <inkml:trace contextRef="#ctx0" brushRef="#br0">79 0 24575,'-33'739'0,"23"-598"0,-8 34 0,0 23 0,19-249-1365,-1 18-5461</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9T15:00:15.438"/>
    </inkml:context>
    <inkml:brush xml:id="br0">
      <inkml:brushProperty name="width" value="0.05" units="cm"/>
      <inkml:brushProperty name="height" value="0.05" units="cm"/>
      <inkml:brushProperty name="color" value="#248641"/>
    </inkml:brush>
  </inkml:definitions>
  <inkml:trace contextRef="#ctx0" brushRef="#br0">341 1 24575,'-141'220'0,"24"-31"0,78-143 0,-4 10 0,184-259 0,-11 19 0,-123 172 0,-4 6 0,1 0 0,0 1 0,0-1 0,0 1 0,7-7 0,-10 11 0,1 0 0,-1 0 0,0 0 0,0 0 0,1 0 0,-1 1 0,0-1 0,1 1 0,-1-1 0,1 1 0,-1-1 0,1 1 0,-1 0 0,1 0 0,-1-1 0,1 1 0,-1 0 0,1 0 0,-1 1 0,1-1 0,-1 0 0,1 0 0,-1 1 0,1-1 0,-1 1 0,1-1 0,-1 1 0,0 0 0,2 1 0,96 66 0,-62-41 0,50 28 0,32 14 0,-56-31 0,87 39 0,-129-68-1365,-5 1-5461</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9T15:00:16.054"/>
    </inkml:context>
    <inkml:brush xml:id="br0">
      <inkml:brushProperty name="width" value="0.05" units="cm"/>
      <inkml:brushProperty name="height" value="0.05" units="cm"/>
      <inkml:brushProperty name="color" value="#248641"/>
    </inkml:brush>
  </inkml:definitions>
  <inkml:trace contextRef="#ctx0" brushRef="#br0">2 1 24575,'1'17'0,"1"1"0,6 27 0,1 3 0,4 55 0,-4 0 0,-9 202 0,-22-84 0,0 25 0,23-277-1365,-1-2-5461</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9T15:00:16.588"/>
    </inkml:context>
    <inkml:brush xml:id="br0">
      <inkml:brushProperty name="width" value="0.05" units="cm"/>
      <inkml:brushProperty name="height" value="0.05" units="cm"/>
      <inkml:brushProperty name="color" value="#248641"/>
    </inkml:brush>
  </inkml:definitions>
  <inkml:trace contextRef="#ctx0" brushRef="#br0">389 0 24575,'-51'57'0,"-68"96"0,80-98 0,-3-2 0,-67 67 0,108-118 0,-1 0 0,1-1 0,-1 1 0,1-1 0,-1 0 0,0 1 0,0-1 0,1 0 0,-1 0 0,0 0 0,0 0 0,-4 1 0,6-3 0,-1 1 0,1-1 0,0 1 0,0-1 0,-1 1 0,1-1 0,0 1 0,0-1 0,0 1 0,0-1 0,0 0 0,0 1 0,0-1 0,0 1 0,0-1 0,0 1 0,0-1 0,0 0 0,0 1 0,0-1 0,0 1 0,0-1 0,1 1 0,-1-1 0,0 1 0,0-1 0,1 1 0,0-1 0,27-57 0,130-194 0,-152 245 0,0-1 0,0 1 0,0 0 0,1 1 0,0-1 0,10-6 0,-15 11 0,1 1 0,0-1 0,0 1 0,0 0 0,0-1 0,0 2 0,0-1 0,0 0 0,0 0 0,0 1 0,1 0 0,-1 0 0,0 0 0,0 0 0,0 0 0,1 0 0,-1 1 0,0 0 0,0-1 0,0 1 0,0 0 0,4 2 0,265 140 0,-239-130-142,0-2-1,36 9 0,-44-14-794,-4 0-5889</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9T14:45:41.098"/>
    </inkml:context>
    <inkml:brush xml:id="br0">
      <inkml:brushProperty name="width" value="0.05" units="cm"/>
      <inkml:brushProperty name="height" value="0.05" units="cm"/>
      <inkml:brushProperty name="color" value="#248641"/>
    </inkml:brush>
  </inkml:definitions>
  <inkml:trace contextRef="#ctx0" brushRef="#br0">0 3 24575,'29'-1'0,"-12"0"0,-1 1 0,21 2 0,-33-2 0,-1 0 0,0 1 0,1 0 0,-1 0 0,0-1 0,0 1 0,0 1 0,0-1 0,0 1 0,0-1 0,0 1 0,0 0 0,0 0 0,-1 0 0,0 0 0,1 1 0,1 2 0,1 11 0,-5-15 0,0-1 0,0 2 0,0-2 0,0 1 0,1 0 0,-1-1 0,0 1 0,0 0 0,0 0 0,1-1 0,-1 1 0,0 0 0,0 0 0,1-1 0,-1 1 0,1-1 0,-1 1 0,1 0 0,-1-1 0,1 1 0,-1-1 0,1 1 0,0 0 0,-1-1 0,1 0 0,0 1 0,-1-1 0,1 0 0,1 1 0,4 0-89,0 0 0,-1 0 1,1-1-1,-1 1 0,1-2 0,0 1 0,-1 0 0,1-1 0,-1 0 0,1 0 0,-1 0 0,7-3 0,-11 3-120,12-2-6617</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09:22:39.455"/>
    </inkml:context>
    <inkml:brush xml:id="br0">
      <inkml:brushProperty name="width" value="0.05" units="cm"/>
      <inkml:brushProperty name="height" value="0.05" units="cm"/>
      <inkml:brushProperty name="color" value="#248641"/>
    </inkml:brush>
  </inkml:definitions>
  <inkml:trace contextRef="#ctx0" brushRef="#br0">2472 1627 24575,'-1'-26'0,"0"-1"0,-2 0 0,-10-44 0,-6-15 0,-56-200 0,62 247 0,-2 0 0,-2 2 0,-1 0 0,-2 1 0,-28-39 0,16 29 0,-3 2 0,0 2 0,-3 1 0,-61-51 0,50 55 0,-1 1 0,-1 3 0,-3 2 0,-79-35 0,75 42 0,-1 3 0,0 3 0,-77-15 0,74 23 0,9 0 0,0 3 0,-60 0 0,11 5 0,-108 6 0,161 4 0,0 2 0,0 3 0,1 1 0,-48 23 0,60-24 0,-182 79 0,192-79 0,1 1 0,-1 2 0,2 0 0,-27 24 0,51-39 0,0-1 0,0 0 0,0 0 0,-1 0 0,1 1 0,0-1 0,0 0 0,0 0 0,0 0 0,0 0 0,0 1 0,0-1 0,0 0 0,0 0 0,-1 0 0,1 0 0,0 1 0,0-1 0,0 0 0,0 0 0,0 0 0,-1 0 0,1 0 0,0 0 0,0 0 0,0 0 0,-1 1 0,1-1 0,0 0 0,0 0 0,0 0 0,-1 0 0,1 0 0,0 0 0,0 0 0,0 0 0,-1 0 0,1 0 0,0 0 0,0 0 0,0 0 0,0 0 0,-1-1 0,1 1 0,0 0 0,0 0 0,0 0 0,-1 0 0,1 0 0,0 0 0,0 0 0,0-1 0,0 1 0,0 0 0,-1 0 0,7-14 0,15-20 0,128-157 0,26-37 0,-126 162 0,-235 261 0,-34 39 0,215-228 0,1-1 0,-1 2 0,1-1 0,0 0 0,1 1 0,-1 0 0,-1 6 0,4-11 0,1-1 0,0 0 0,0 0 0,0 0 0,-1 0 0,1 0 0,0 0 0,1 1 0,-1-1 0,0 0 0,0 0 0,0 0 0,1 0 0,-1 0 0,1 0 0,-1 0 0,1 0 0,-1 0 0,1 0 0,1 2 0,0-2 0,0 1 0,0-1 0,0 1 0,0-1 0,0 0 0,0 0 0,1 0 0,-1 0 0,0 0 0,1 0 0,-1-1 0,1 1 0,2 0 0,25 2 0,0-2 0,45-2 0,-48 0 0,0 0 0,-1 2 0,47 7 0,22 4 0,-74-11 0,0 2 0,0 0 0,0 1 0,26 8 0,-86-18 101,16 4-1567,9 0-5360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49F56C22-1804-9A4B-97DB-32BB940E4280}" type="datetime1">
              <a:rPr lang="nl-NL" smtClean="0"/>
              <a:t>1-10-2024</a:t>
            </a:fld>
            <a:endParaRPr lang="nl-NL"/>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D72EF5D1-4C40-46D5-A76E-C2C439B27382}" type="slidenum">
              <a:rPr lang="nl-NL"/>
              <a:pPr>
                <a:defRPr/>
              </a:pPr>
              <a:t>‹nr.›</a:t>
            </a:fld>
            <a:endParaRPr lang="nl-NL"/>
          </a:p>
        </p:txBody>
      </p:sp>
    </p:spTree>
    <p:extLst>
      <p:ext uri="{BB962C8B-B14F-4D97-AF65-F5344CB8AC3E}">
        <p14:creationId xmlns:p14="http://schemas.microsoft.com/office/powerpoint/2010/main" val="2716511835"/>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dirty="0"/>
              <a:t>IN HET KORT</a:t>
            </a:r>
            <a:endParaRPr lang="nl-NL" b="0" i="0" dirty="0">
              <a:solidFill>
                <a:srgbClr val="000000"/>
              </a:solidFill>
              <a:effectLst/>
              <a:latin typeface="Arial"/>
            </a:endParaRPr>
          </a:p>
          <a:p>
            <a:pPr marL="0" indent="0">
              <a:buNone/>
            </a:pPr>
            <a:r>
              <a:rPr lang="nl-NL" b="0" i="0" dirty="0">
                <a:solidFill>
                  <a:srgbClr val="03031A"/>
                </a:solidFill>
                <a:effectLst/>
                <a:latin typeface="graphik"/>
              </a:rPr>
              <a:t>In deze les ontdekken l</a:t>
            </a:r>
            <a:r>
              <a:rPr lang="nl-NL" sz="1800" b="0" i="0" u="none" strike="noStrike" dirty="0">
                <a:solidFill>
                  <a:srgbClr val="000000"/>
                </a:solidFill>
                <a:effectLst/>
                <a:latin typeface="Calibri" panose="020F0502020204030204" pitchFamily="34" charset="0"/>
              </a:rPr>
              <a:t>eerlingen hoe de landbouw in Nederland zorgt voor onze eiwitten en wat het effect van de verschillende soorten eiwitten en de bijbehorende landbouw op Nederland is.</a:t>
            </a:r>
          </a:p>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nl-NL"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TIJDSINDICATIE</a:t>
            </a:r>
          </a:p>
          <a:p>
            <a:pPr marL="0" indent="0">
              <a:buFont typeface="+mj-lt"/>
              <a:buNone/>
            </a:pPr>
            <a:r>
              <a:rPr lang="nl-NL" dirty="0"/>
              <a:t>Doel van de les		slide ..	5 minuten</a:t>
            </a:r>
          </a:p>
          <a:p>
            <a:pPr marL="228600" indent="-228600">
              <a:buFont typeface="+mj-lt"/>
              <a:buAutoNum type="arabicPeriod"/>
            </a:pPr>
            <a:r>
              <a:rPr lang="nl-NL" dirty="0"/>
              <a:t>Landbouw en eiwitten		slide ..	5 minuten</a:t>
            </a:r>
          </a:p>
          <a:p>
            <a:pPr marL="228600" indent="-228600">
              <a:buFont typeface="+mj-lt"/>
              <a:buAutoNum type="arabicPeriod"/>
            </a:pPr>
            <a:r>
              <a:rPr lang="nl-NL" dirty="0"/>
              <a:t>Uitleg spel / eerste beurt		slide ..	10 minuten</a:t>
            </a:r>
          </a:p>
          <a:p>
            <a:pPr marL="228600" indent="-228600">
              <a:buFont typeface="+mj-lt"/>
              <a:buAutoNum type="arabicPeriod"/>
            </a:pPr>
            <a:r>
              <a:rPr lang="nl-NL" dirty="0"/>
              <a:t>Spelen spel		slide ..	45 minuten (ga naar </a:t>
            </a:r>
            <a:r>
              <a:rPr lang="nl-NL" dirty="0" err="1"/>
              <a:t>powerpoint</a:t>
            </a:r>
            <a:r>
              <a:rPr lang="nl-NL" dirty="0"/>
              <a:t> EIWITSPEL – gebeurtenissen)</a:t>
            </a:r>
          </a:p>
          <a:p>
            <a:pPr marL="228600" indent="-228600">
              <a:buFont typeface="+mj-lt"/>
              <a:buAutoNum type="arabicPeriod"/>
            </a:pPr>
            <a:r>
              <a:rPr lang="nl-NL" dirty="0" err="1"/>
              <a:t>Nabepreken</a:t>
            </a:r>
            <a:r>
              <a:rPr lang="nl-NL" dirty="0"/>
              <a:t> spel		slide ..	15 minuten</a:t>
            </a:r>
          </a:p>
          <a:p>
            <a:pPr marL="228600" indent="-228600">
              <a:buFont typeface="+mj-lt"/>
              <a:buAutoNum type="arabicPeriod"/>
            </a:pPr>
            <a:r>
              <a:rPr lang="nl-NL" dirty="0"/>
              <a:t>Terugblik			slide ..	5 minuten</a:t>
            </a:r>
          </a:p>
        </p:txBody>
      </p:sp>
      <p:sp>
        <p:nvSpPr>
          <p:cNvPr id="4" name="Tijdelijke aanduiding voor dianummer 3"/>
          <p:cNvSpPr>
            <a:spLocks noGrp="1"/>
          </p:cNvSpPr>
          <p:nvPr>
            <p:ph type="sldNum" sz="quarter" idx="5"/>
          </p:nvPr>
        </p:nvSpPr>
        <p:spPr/>
        <p:txBody>
          <a:bodyPr/>
          <a:lstStyle/>
          <a:p>
            <a:pPr>
              <a:defRPr/>
            </a:pPr>
            <a:fld id="{D72EF5D1-4C40-46D5-A76E-C2C439B27382}" type="slidenum">
              <a:rPr lang="nl-NL" smtClean="0"/>
              <a:pPr>
                <a:defRPr/>
              </a:pPr>
              <a:t>1</a:t>
            </a:fld>
            <a:endParaRPr lang="nl-NL"/>
          </a:p>
        </p:txBody>
      </p:sp>
    </p:spTree>
    <p:extLst>
      <p:ext uri="{BB962C8B-B14F-4D97-AF65-F5344CB8AC3E}">
        <p14:creationId xmlns:p14="http://schemas.microsoft.com/office/powerpoint/2010/main" val="406724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EADB8-8D9A-603A-5A79-556763966CF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2A32E5A-BFC4-0A9C-E3E7-1E15BB830F4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84F6819-C268-D7CD-2B55-611ACFBF3F5C}"/>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GB" sz="1800" dirty="0" err="1"/>
              <a:t>Bespreek</a:t>
            </a:r>
            <a:r>
              <a:rPr lang="en-GB" sz="1800" dirty="0"/>
              <a:t> de </a:t>
            </a:r>
            <a:r>
              <a:rPr lang="en-GB" sz="1800" dirty="0" err="1"/>
              <a:t>verschillen</a:t>
            </a:r>
            <a:r>
              <a:rPr lang="en-GB" sz="1800" dirty="0"/>
              <a:t> </a:t>
            </a:r>
            <a:r>
              <a:rPr lang="en-GB" sz="1800" dirty="0" err="1"/>
              <a:t>tussen</a:t>
            </a:r>
            <a:r>
              <a:rPr lang="en-GB" sz="1800" dirty="0"/>
              <a:t> </a:t>
            </a:r>
            <a:r>
              <a:rPr lang="en-GB" sz="1800" dirty="0" err="1"/>
              <a:t>veeteelt</a:t>
            </a:r>
            <a:r>
              <a:rPr lang="en-GB" sz="1800" dirty="0"/>
              <a:t> </a:t>
            </a:r>
            <a:r>
              <a:rPr lang="en-GB" sz="1800" dirty="0" err="1"/>
              <a:t>en</a:t>
            </a:r>
            <a:r>
              <a:rPr lang="en-GB" sz="1800" dirty="0"/>
              <a:t> </a:t>
            </a:r>
            <a:r>
              <a:rPr lang="en-GB" sz="1800" dirty="0" err="1"/>
              <a:t>akkerbouw</a:t>
            </a:r>
            <a:r>
              <a:rPr lang="en-GB" sz="1800" dirty="0"/>
              <a: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GB" sz="1800" dirty="0"/>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GB" sz="1800" dirty="0" err="1"/>
              <a:t>Eventueel</a:t>
            </a:r>
            <a:r>
              <a:rPr lang="en-GB" sz="1800" dirty="0"/>
              <a:t> </a:t>
            </a:r>
            <a:r>
              <a:rPr lang="en-GB" sz="1800" dirty="0" err="1"/>
              <a:t>kun</a:t>
            </a:r>
            <a:r>
              <a:rPr lang="en-GB" sz="1800" dirty="0"/>
              <a:t> je </a:t>
            </a:r>
            <a:r>
              <a:rPr lang="en-GB" sz="1800" dirty="0" err="1"/>
              <a:t>kort</a:t>
            </a:r>
            <a:r>
              <a:rPr lang="en-GB" sz="1800" dirty="0"/>
              <a:t> </a:t>
            </a:r>
            <a:r>
              <a:rPr lang="en-GB" sz="1800" dirty="0" err="1"/>
              <a:t>uitleggen</a:t>
            </a:r>
            <a:r>
              <a:rPr lang="en-GB" sz="1800" dirty="0"/>
              <a:t> </a:t>
            </a:r>
            <a:r>
              <a:rPr lang="en-GB" sz="1800" dirty="0" err="1"/>
              <a:t>waarom</a:t>
            </a:r>
            <a:r>
              <a:rPr lang="en-GB" sz="1800" dirty="0"/>
              <a:t> </a:t>
            </a:r>
            <a:r>
              <a:rPr lang="en-GB" sz="1800" dirty="0" err="1"/>
              <a:t>veeteelt</a:t>
            </a:r>
            <a:r>
              <a:rPr lang="en-GB" sz="1800" dirty="0"/>
              <a:t> </a:t>
            </a:r>
            <a:r>
              <a:rPr lang="en-GB" sz="1800" dirty="0" err="1"/>
              <a:t>meer</a:t>
            </a:r>
            <a:r>
              <a:rPr lang="en-GB" sz="1800" dirty="0"/>
              <a:t> land </a:t>
            </a:r>
            <a:r>
              <a:rPr lang="en-GB" sz="1800" dirty="0" err="1"/>
              <a:t>kost</a:t>
            </a:r>
            <a:r>
              <a:rPr lang="en-GB" sz="1800" dirty="0"/>
              <a:t>. Dat </a:t>
            </a:r>
            <a:r>
              <a:rPr lang="en-GB" sz="1800" dirty="0" err="1"/>
              <a:t>komt</a:t>
            </a:r>
            <a:r>
              <a:rPr lang="en-GB" sz="1800" dirty="0"/>
              <a:t> met name </a:t>
            </a:r>
            <a:r>
              <a:rPr lang="en-GB" sz="1800" dirty="0" err="1"/>
              <a:t>omdat</a:t>
            </a:r>
            <a:r>
              <a:rPr lang="en-GB" sz="1800" dirty="0"/>
              <a:t> de </a:t>
            </a:r>
            <a:r>
              <a:rPr lang="en-GB" sz="1800" dirty="0" err="1"/>
              <a:t>dieren</a:t>
            </a:r>
            <a:r>
              <a:rPr lang="en-GB" sz="1800" dirty="0"/>
              <a:t> die je </a:t>
            </a:r>
            <a:r>
              <a:rPr lang="en-GB" sz="1800" dirty="0" err="1"/>
              <a:t>houdt</a:t>
            </a:r>
            <a:r>
              <a:rPr lang="en-GB" sz="1800" dirty="0"/>
              <a:t> </a:t>
            </a:r>
            <a:r>
              <a:rPr lang="en-GB" sz="1800" dirty="0" err="1"/>
              <a:t>ook</a:t>
            </a:r>
            <a:r>
              <a:rPr lang="en-GB" sz="1800" dirty="0"/>
              <a:t> eten </a:t>
            </a:r>
            <a:r>
              <a:rPr lang="en-GB" sz="1800" dirty="0" err="1"/>
              <a:t>nodig</a:t>
            </a:r>
            <a:r>
              <a:rPr lang="en-GB" sz="1800" dirty="0"/>
              <a:t> </a:t>
            </a:r>
            <a:r>
              <a:rPr lang="en-GB" sz="1800" dirty="0" err="1"/>
              <a:t>hebben</a:t>
            </a:r>
            <a:r>
              <a:rPr lang="en-GB" sz="1800" dirty="0"/>
              <a:t>. Dat eten </a:t>
            </a:r>
            <a:r>
              <a:rPr lang="en-GB" sz="1800" dirty="0" err="1"/>
              <a:t>moet</a:t>
            </a:r>
            <a:r>
              <a:rPr lang="en-GB" sz="1800" dirty="0"/>
              <a:t> </a:t>
            </a:r>
            <a:r>
              <a:rPr lang="en-GB" sz="1800" dirty="0" err="1"/>
              <a:t>weer</a:t>
            </a:r>
            <a:r>
              <a:rPr lang="en-GB" sz="1800" dirty="0"/>
              <a:t> </a:t>
            </a:r>
            <a:r>
              <a:rPr lang="en-GB" sz="1800" dirty="0" err="1"/>
              <a:t>ergens</a:t>
            </a:r>
            <a:r>
              <a:rPr lang="en-GB" sz="1800" dirty="0"/>
              <a:t> </a:t>
            </a:r>
            <a:r>
              <a:rPr lang="en-GB" sz="1800" dirty="0" err="1"/>
              <a:t>groeien</a:t>
            </a:r>
            <a:r>
              <a:rPr lang="en-GB" sz="1800" dirty="0"/>
              <a:t>. En er </a:t>
            </a:r>
            <a:r>
              <a:rPr lang="en-GB" sz="1800" dirty="0" err="1"/>
              <a:t>moet</a:t>
            </a:r>
            <a:r>
              <a:rPr lang="en-GB" sz="1800" dirty="0"/>
              <a:t> </a:t>
            </a:r>
            <a:r>
              <a:rPr lang="en-GB" sz="1800" dirty="0" err="1"/>
              <a:t>voldoende</a:t>
            </a:r>
            <a:r>
              <a:rPr lang="en-GB" sz="1800" dirty="0"/>
              <a:t> eten </a:t>
            </a:r>
            <a:r>
              <a:rPr lang="en-GB" sz="1800" dirty="0" err="1"/>
              <a:t>zijn</a:t>
            </a:r>
            <a:r>
              <a:rPr lang="en-GB" sz="1800" dirty="0"/>
              <a:t> om </a:t>
            </a:r>
            <a:r>
              <a:rPr lang="en-GB" sz="1800" dirty="0" err="1"/>
              <a:t>een</a:t>
            </a:r>
            <a:r>
              <a:rPr lang="en-GB" sz="1800" dirty="0"/>
              <a:t> </a:t>
            </a:r>
            <a:r>
              <a:rPr lang="en-GB" sz="1800" dirty="0" err="1"/>
              <a:t>kalfje</a:t>
            </a:r>
            <a:r>
              <a:rPr lang="en-GB" sz="1800" dirty="0"/>
              <a:t> tot </a:t>
            </a:r>
            <a:r>
              <a:rPr lang="en-GB" sz="1800" dirty="0" err="1"/>
              <a:t>koe</a:t>
            </a:r>
            <a:r>
              <a:rPr lang="en-GB" sz="1800" dirty="0"/>
              <a:t> </a:t>
            </a:r>
            <a:r>
              <a:rPr lang="en-GB" sz="1800" dirty="0" err="1"/>
              <a:t>te</a:t>
            </a:r>
            <a:r>
              <a:rPr lang="en-GB" sz="1800" dirty="0"/>
              <a:t> laten </a:t>
            </a:r>
            <a:r>
              <a:rPr lang="en-GB" sz="1800" dirty="0" err="1"/>
              <a:t>groeien</a:t>
            </a:r>
            <a:r>
              <a:rPr lang="en-GB" sz="1800" dirty="0"/>
              <a:t> of </a:t>
            </a:r>
            <a:r>
              <a:rPr lang="en-GB" sz="1800" dirty="0" err="1"/>
              <a:t>een</a:t>
            </a:r>
            <a:r>
              <a:rPr lang="en-GB" sz="1800" dirty="0"/>
              <a:t> </a:t>
            </a:r>
            <a:r>
              <a:rPr lang="en-GB" sz="1800" dirty="0" err="1"/>
              <a:t>kuikentje</a:t>
            </a:r>
            <a:r>
              <a:rPr lang="en-GB" sz="1800" dirty="0"/>
              <a:t> tot kip. </a:t>
            </a:r>
            <a:endParaRPr lang="nl-NL" sz="1800" dirty="0"/>
          </a:p>
        </p:txBody>
      </p:sp>
      <p:sp>
        <p:nvSpPr>
          <p:cNvPr id="4" name="Tijdelijke aanduiding voor dianummer 3">
            <a:extLst>
              <a:ext uri="{FF2B5EF4-FFF2-40B4-BE49-F238E27FC236}">
                <a16:creationId xmlns:a16="http://schemas.microsoft.com/office/drawing/2014/main" id="{FB2A2094-0741-1217-1677-180E75F23287}"/>
              </a:ext>
            </a:extLst>
          </p:cNvPr>
          <p:cNvSpPr>
            <a:spLocks noGrp="1"/>
          </p:cNvSpPr>
          <p:nvPr>
            <p:ph type="sldNum" sz="quarter" idx="5"/>
          </p:nvPr>
        </p:nvSpPr>
        <p:spPr/>
        <p:txBody>
          <a:bodyPr/>
          <a:lstStyle/>
          <a:p>
            <a:pPr>
              <a:defRPr/>
            </a:pPr>
            <a:fld id="{D72EF5D1-4C40-46D5-A76E-C2C439B27382}" type="slidenum">
              <a:rPr lang="nl-NL" smtClean="0"/>
              <a:pPr>
                <a:defRPr/>
              </a:pPr>
              <a:t>10</a:t>
            </a:fld>
            <a:endParaRPr lang="nl-NL"/>
          </a:p>
        </p:txBody>
      </p:sp>
    </p:spTree>
    <p:extLst>
      <p:ext uri="{BB962C8B-B14F-4D97-AF65-F5344CB8AC3E}">
        <p14:creationId xmlns:p14="http://schemas.microsoft.com/office/powerpoint/2010/main" val="1220183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EADB8-8D9A-603A-5A79-556763966CF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2A32E5A-BFC4-0A9C-E3E7-1E15BB830F4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84F6819-C268-D7CD-2B55-611ACFBF3F5C}"/>
              </a:ext>
            </a:extLst>
          </p:cNvPr>
          <p:cNvSpPr>
            <a:spLocks noGrp="1"/>
          </p:cNvSpPr>
          <p:nvPr>
            <p:ph type="body" idx="1"/>
          </p:nvPr>
        </p:nvSpPr>
        <p:spPr/>
        <p:txBody>
          <a:bodyPr/>
          <a:lstStyle/>
          <a:p>
            <a:pPr rtl="0">
              <a:spcBef>
                <a:spcPts val="0"/>
              </a:spcBef>
              <a:spcAft>
                <a:spcPts val="0"/>
              </a:spcAft>
            </a:pPr>
            <a:r>
              <a:rPr lang="nl-NL" sz="1800" b="0" i="0" u="none" strike="noStrike" dirty="0">
                <a:solidFill>
                  <a:srgbClr val="000000"/>
                </a:solidFill>
                <a:effectLst/>
                <a:latin typeface="Arial" panose="020B0604020202020204" pitchFamily="34" charset="0"/>
              </a:rPr>
              <a:t>Dit is een kaart van Nederland waarop je kunt zien hoeveel akkerbouw een veeteelt er is. Het spelbord straks is ook een kaart van Nederland, maar dan heel erg versimpeld.</a:t>
            </a:r>
          </a:p>
          <a:p>
            <a:pPr rtl="0">
              <a:spcBef>
                <a:spcPts val="0"/>
              </a:spcBef>
              <a:spcAft>
                <a:spcPts val="0"/>
              </a:spcAft>
            </a:pPr>
            <a:endParaRPr lang="nl-NL" sz="1800" b="0" i="0" u="none" strike="noStrike" dirty="0">
              <a:solidFill>
                <a:srgbClr val="000000"/>
              </a:solidFill>
              <a:effectLst/>
              <a:latin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l-NL" sz="1800" b="0" i="0" u="none" strike="noStrike" dirty="0">
                <a:solidFill>
                  <a:srgbClr val="000000"/>
                </a:solidFill>
                <a:effectLst/>
                <a:latin typeface="Arial" panose="020B0604020202020204" pitchFamily="34" charset="0"/>
              </a:rPr>
              <a:t>De helft van Nederland wordt gebruikt voor landbouw. Wijs de lichtgroene en gele vakjes aan. Samen zijn dat er 20, het bord heeft in totaal 40 vakjes. (ter info: 1 vakje is 2 miljard m2 km) Vertel kort iets over elke kleur vakjes:</a:t>
            </a:r>
            <a:endParaRPr lang="nl-NL" sz="2800" b="0" dirty="0">
              <a:effectLst/>
            </a:endParaRPr>
          </a:p>
          <a:p>
            <a:pPr rtl="0">
              <a:spcBef>
                <a:spcPts val="0"/>
              </a:spcBef>
              <a:spcAft>
                <a:spcPts val="0"/>
              </a:spcAft>
            </a:pPr>
            <a:br>
              <a:rPr lang="nl-NL" sz="2800" b="0" dirty="0">
                <a:effectLst/>
              </a:rPr>
            </a:br>
            <a:r>
              <a:rPr lang="nl-NL" sz="1800" b="0" i="0" u="none" strike="noStrike" dirty="0">
                <a:solidFill>
                  <a:srgbClr val="000000"/>
                </a:solidFill>
                <a:effectLst/>
                <a:latin typeface="Arial" panose="020B0604020202020204" pitchFamily="34" charset="0"/>
              </a:rPr>
              <a:t>13 gele vakjes veeteelt</a:t>
            </a:r>
          </a:p>
          <a:p>
            <a:pPr rtl="0">
              <a:spcBef>
                <a:spcPts val="0"/>
              </a:spcBef>
              <a:spcAft>
                <a:spcPts val="0"/>
              </a:spcAft>
            </a:pPr>
            <a:r>
              <a:rPr lang="nl-NL" sz="1800" b="0" i="0" u="none" strike="noStrike" dirty="0">
                <a:solidFill>
                  <a:srgbClr val="000000"/>
                </a:solidFill>
                <a:effectLst/>
                <a:latin typeface="Arial" panose="020B0604020202020204" pitchFamily="34" charset="0"/>
              </a:rPr>
              <a:t>Het grootste deel van de landbouw in Nederland is veeteelt. Vooral koeien nemen veel ruimte in, ze staan in weilanden en hun eten moet ook ergens groeien. Varkens en kippen nemen minder ruimte in. Er zijn ook andere dieren die in Nederland in de veeteelt gehouden worden, zoals schapen en geiten, maar heel veel minder dan koeien, varkens en kippen.</a:t>
            </a:r>
            <a:endParaRPr lang="nl-NL" sz="2800" b="0" dirty="0">
              <a:effectLst/>
            </a:endParaRPr>
          </a:p>
          <a:p>
            <a:pPr rtl="0">
              <a:spcBef>
                <a:spcPts val="0"/>
              </a:spcBef>
              <a:spcAft>
                <a:spcPts val="0"/>
              </a:spcAft>
            </a:pPr>
            <a:br>
              <a:rPr lang="nl-NL" sz="2800" b="0" dirty="0">
                <a:effectLst/>
              </a:rPr>
            </a:br>
            <a:r>
              <a:rPr lang="nl-NL" sz="1800" b="0" i="0" u="none" strike="noStrike" dirty="0">
                <a:solidFill>
                  <a:srgbClr val="000000"/>
                </a:solidFill>
                <a:effectLst/>
                <a:latin typeface="Arial" panose="020B0604020202020204" pitchFamily="34" charset="0"/>
              </a:rPr>
              <a:t>7 lichtgroene vakjes akkerbouw: </a:t>
            </a:r>
          </a:p>
          <a:p>
            <a:pPr rtl="0">
              <a:spcBef>
                <a:spcPts val="0"/>
              </a:spcBef>
              <a:spcAft>
                <a:spcPts val="0"/>
              </a:spcAft>
            </a:pPr>
            <a:r>
              <a:rPr lang="nl-NL" sz="1800" b="0" i="0" u="none" strike="noStrike" dirty="0">
                <a:solidFill>
                  <a:srgbClr val="000000"/>
                </a:solidFill>
                <a:effectLst/>
                <a:latin typeface="Arial" panose="020B0604020202020204" pitchFamily="34" charset="0"/>
              </a:rPr>
              <a:t>De rest van de landbouw is met planten: akkerbouw voor voedsel, maar ook bloemen, kamerplanten en dergelijke. Er worden natuurlijk meer soorten groenten en fruit in Nederland geteeld!</a:t>
            </a:r>
            <a:endParaRPr lang="nl-NL" sz="2800" b="0" dirty="0">
              <a:effectLst/>
            </a:endParaRPr>
          </a:p>
          <a:p>
            <a:pPr rtl="0">
              <a:spcBef>
                <a:spcPts val="0"/>
              </a:spcBef>
              <a:spcAft>
                <a:spcPts val="0"/>
              </a:spcAft>
            </a:pPr>
            <a:br>
              <a:rPr lang="nl-NL" sz="2800" b="0" dirty="0">
                <a:effectLst/>
              </a:rPr>
            </a:br>
            <a:r>
              <a:rPr lang="nl-NL" sz="1800" b="0" i="0" u="none" strike="noStrike" dirty="0">
                <a:solidFill>
                  <a:srgbClr val="000000"/>
                </a:solidFill>
                <a:effectLst/>
                <a:latin typeface="Arial" panose="020B0604020202020204" pitchFamily="34" charset="0"/>
              </a:rPr>
              <a:t>7 donkergroene vakjes natuur</a:t>
            </a:r>
            <a:endParaRPr lang="nl-NL" sz="2800" b="0" dirty="0">
              <a:effectLst/>
            </a:endParaRPr>
          </a:p>
          <a:p>
            <a:pPr rtl="0">
              <a:spcBef>
                <a:spcPts val="0"/>
              </a:spcBef>
              <a:spcAft>
                <a:spcPts val="0"/>
              </a:spcAft>
            </a:pPr>
            <a:r>
              <a:rPr lang="nl-NL" sz="1800" b="0" i="0" u="none" strike="noStrike" dirty="0">
                <a:solidFill>
                  <a:srgbClr val="000000"/>
                </a:solidFill>
                <a:effectLst/>
                <a:latin typeface="Arial" panose="020B0604020202020204" pitchFamily="34" charset="0"/>
              </a:rPr>
              <a:t>Dit zijn de natuurgebieden in Nederland, bos, duinen, heide enzovoort. Hier kun je geen landbouw van maken. Omdat we afgesproken hebben de natuur te beschermen en er veel wilde planten en dieren leven. Maar ook omdat de natuurgebieden veel CO2 opnemen. Als je de natuurgebieden weghaalt, stoten we juist nog veel meer CO2 uit!</a:t>
            </a:r>
            <a:endParaRPr lang="nl-NL" sz="2800" b="0" dirty="0">
              <a:effectLst/>
            </a:endParaRPr>
          </a:p>
          <a:p>
            <a:pPr rtl="0">
              <a:spcBef>
                <a:spcPts val="0"/>
              </a:spcBef>
              <a:spcAft>
                <a:spcPts val="0"/>
              </a:spcAft>
            </a:pPr>
            <a:br>
              <a:rPr lang="nl-NL" sz="2800" b="0" dirty="0">
                <a:effectLst/>
              </a:rPr>
            </a:br>
            <a:r>
              <a:rPr lang="nl-NL" sz="1800" b="0" i="0" u="none" strike="noStrike" dirty="0">
                <a:solidFill>
                  <a:srgbClr val="000000"/>
                </a:solidFill>
                <a:effectLst/>
                <a:latin typeface="Arial" panose="020B0604020202020204" pitchFamily="34" charset="0"/>
              </a:rPr>
              <a:t>4 zee (waarvan 1 vis) en 4 water</a:t>
            </a:r>
          </a:p>
          <a:p>
            <a:pPr rtl="0">
              <a:spcBef>
                <a:spcPts val="0"/>
              </a:spcBef>
              <a:spcAft>
                <a:spcPts val="0"/>
              </a:spcAft>
            </a:pPr>
            <a:r>
              <a:rPr lang="nl-NL" sz="1800" b="0" i="0" u="none" strike="noStrike" dirty="0">
                <a:solidFill>
                  <a:srgbClr val="000000"/>
                </a:solidFill>
                <a:effectLst/>
                <a:latin typeface="Arial" panose="020B0604020202020204" pitchFamily="34" charset="0"/>
              </a:rPr>
              <a:t>Een deel van Nederland is zee. En ook een behoorlijk deel bestaat uit rivieren, kanalen en meren. Hier wordt ook in gevist, dat levert ook eiwitten op. Vandaar dat 1 van de vakjes visserij is. Hier kun je uiteraard geen landbouwkaartjes op leggen, maar wel visserij. </a:t>
            </a:r>
            <a:endParaRPr lang="nl-NL" sz="2800" b="0" dirty="0">
              <a:effectLst/>
            </a:endParaRPr>
          </a:p>
          <a:p>
            <a:pPr rtl="0">
              <a:spcBef>
                <a:spcPts val="0"/>
              </a:spcBef>
              <a:spcAft>
                <a:spcPts val="0"/>
              </a:spcAft>
            </a:pPr>
            <a:br>
              <a:rPr lang="nl-NL" sz="2800" b="0" dirty="0">
                <a:effectLst/>
              </a:rPr>
            </a:br>
            <a:r>
              <a:rPr lang="nl-NL" sz="1800" b="0" i="0" u="none" strike="noStrike" dirty="0">
                <a:solidFill>
                  <a:srgbClr val="000000"/>
                </a:solidFill>
                <a:effectLst/>
                <a:latin typeface="Arial" panose="020B0604020202020204" pitchFamily="34" charset="0"/>
              </a:rPr>
              <a:t>5 huizen en verkeer</a:t>
            </a:r>
            <a:endParaRPr lang="nl-NL" sz="2800" b="0" dirty="0">
              <a:effectLst/>
            </a:endParaRPr>
          </a:p>
          <a:p>
            <a:pPr rtl="0">
              <a:spcBef>
                <a:spcPts val="0"/>
              </a:spcBef>
              <a:spcAft>
                <a:spcPts val="0"/>
              </a:spcAft>
            </a:pPr>
            <a:r>
              <a:rPr lang="nl-NL" sz="1800" b="0" i="0" u="none" strike="noStrike" dirty="0">
                <a:solidFill>
                  <a:srgbClr val="000000"/>
                </a:solidFill>
                <a:effectLst/>
                <a:latin typeface="Arial" panose="020B0604020202020204" pitchFamily="34" charset="0"/>
              </a:rPr>
              <a:t>Dit zijn alle dorpen, steden, wegen, fabrieken, bedrijven bij elkaar. Hier wonen 18 miljoen mensen. Voor elk zo’n gebied heb je 100 miljard gram eiwit per jaar nodig als voedsel (dus 500 miljard gram eiwit in totaal). Je kunt hier uiteraard geen landbouwkaartjes neerleggen, mensen hebben plek nodig om te wonen en te werken. Wonen, vervoer, fabrieken </a:t>
            </a:r>
            <a:r>
              <a:rPr lang="nl-NL" sz="1800" b="0" i="0" u="none" strike="noStrike" dirty="0" err="1">
                <a:solidFill>
                  <a:srgbClr val="000000"/>
                </a:solidFill>
                <a:effectLst/>
                <a:latin typeface="Arial" panose="020B0604020202020204" pitchFamily="34" charset="0"/>
              </a:rPr>
              <a:t>enzo</a:t>
            </a:r>
            <a:r>
              <a:rPr lang="nl-NL" sz="1800" b="0" i="0" u="none" strike="noStrike" dirty="0">
                <a:solidFill>
                  <a:srgbClr val="000000"/>
                </a:solidFill>
                <a:effectLst/>
                <a:latin typeface="Arial" panose="020B0604020202020204" pitchFamily="34" charset="0"/>
              </a:rPr>
              <a:t> stoten allemaal ook CO2 uit, maar in dit spel kijken we alleen naar de CO2 uitstoot van de landbouw.</a:t>
            </a:r>
            <a:endParaRPr lang="nl-NL" sz="2800" b="0" dirty="0">
              <a:effectLst/>
            </a:endParaRPr>
          </a:p>
          <a:p>
            <a:br>
              <a:rPr lang="nl-NL" sz="2800" dirty="0"/>
            </a:br>
            <a:endParaRPr lang="nl-NL" sz="1800" dirty="0"/>
          </a:p>
        </p:txBody>
      </p:sp>
      <p:sp>
        <p:nvSpPr>
          <p:cNvPr id="4" name="Tijdelijke aanduiding voor dianummer 3">
            <a:extLst>
              <a:ext uri="{FF2B5EF4-FFF2-40B4-BE49-F238E27FC236}">
                <a16:creationId xmlns:a16="http://schemas.microsoft.com/office/drawing/2014/main" id="{FB2A2094-0741-1217-1677-180E75F23287}"/>
              </a:ext>
            </a:extLst>
          </p:cNvPr>
          <p:cNvSpPr>
            <a:spLocks noGrp="1"/>
          </p:cNvSpPr>
          <p:nvPr>
            <p:ph type="sldNum" sz="quarter" idx="5"/>
          </p:nvPr>
        </p:nvSpPr>
        <p:spPr/>
        <p:txBody>
          <a:bodyPr/>
          <a:lstStyle/>
          <a:p>
            <a:pPr>
              <a:defRPr/>
            </a:pPr>
            <a:fld id="{D72EF5D1-4C40-46D5-A76E-C2C439B27382}" type="slidenum">
              <a:rPr lang="nl-NL" smtClean="0"/>
              <a:pPr>
                <a:defRPr/>
              </a:pPr>
              <a:t>11</a:t>
            </a:fld>
            <a:endParaRPr lang="nl-NL"/>
          </a:p>
        </p:txBody>
      </p:sp>
    </p:spTree>
    <p:extLst>
      <p:ext uri="{BB962C8B-B14F-4D97-AF65-F5344CB8AC3E}">
        <p14:creationId xmlns:p14="http://schemas.microsoft.com/office/powerpoint/2010/main" val="1288295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EADB8-8D9A-603A-5A79-556763966CF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2A32E5A-BFC4-0A9C-E3E7-1E15BB830F4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84F6819-C268-D7CD-2B55-611ACFBF3F5C}"/>
              </a:ext>
            </a:extLst>
          </p:cNvPr>
          <p:cNvSpPr>
            <a:spLocks noGrp="1"/>
          </p:cNvSpPr>
          <p:nvPr>
            <p:ph type="body" idx="1"/>
          </p:nvPr>
        </p:nvSpPr>
        <p:spPr/>
        <p:txBody>
          <a:bodyPr/>
          <a:lstStyle/>
          <a:p>
            <a:pPr rtl="0">
              <a:spcBef>
                <a:spcPts val="0"/>
              </a:spcBef>
              <a:spcAft>
                <a:spcPts val="0"/>
              </a:spcAft>
            </a:pPr>
            <a:r>
              <a:rPr lang="nl-NL" sz="1800" b="0" i="0" u="none" strike="noStrike" dirty="0">
                <a:solidFill>
                  <a:srgbClr val="000000"/>
                </a:solidFill>
                <a:effectLst/>
                <a:latin typeface="Arial" panose="020B0604020202020204" pitchFamily="34" charset="0"/>
              </a:rPr>
              <a:t>Bij elkaar zorgt de landbouw en de visserij samen voor ongeveer 28 miljard kg CO2 per jaar.</a:t>
            </a:r>
            <a:endParaRPr lang="nl-NL" sz="2800" b="0" dirty="0">
              <a:effectLst/>
            </a:endParaRPr>
          </a:p>
          <a:p>
            <a:endParaRPr lang="nl-NL" sz="2800" dirty="0"/>
          </a:p>
          <a:p>
            <a:r>
              <a:rPr lang="nl-NL" sz="2800" dirty="0"/>
              <a:t>Dat moet omlaag om te zorgen dat de aarde niet verder opwarmt. De kinderen worden de baas van Nederland en gaan dat voor elkaar krijgen!</a:t>
            </a:r>
            <a:br>
              <a:rPr lang="nl-NL" sz="2800" dirty="0"/>
            </a:br>
            <a:endParaRPr lang="nl-NL" sz="1800" dirty="0"/>
          </a:p>
        </p:txBody>
      </p:sp>
      <p:sp>
        <p:nvSpPr>
          <p:cNvPr id="4" name="Tijdelijke aanduiding voor dianummer 3">
            <a:extLst>
              <a:ext uri="{FF2B5EF4-FFF2-40B4-BE49-F238E27FC236}">
                <a16:creationId xmlns:a16="http://schemas.microsoft.com/office/drawing/2014/main" id="{FB2A2094-0741-1217-1677-180E75F23287}"/>
              </a:ext>
            </a:extLst>
          </p:cNvPr>
          <p:cNvSpPr>
            <a:spLocks noGrp="1"/>
          </p:cNvSpPr>
          <p:nvPr>
            <p:ph type="sldNum" sz="quarter" idx="5"/>
          </p:nvPr>
        </p:nvSpPr>
        <p:spPr/>
        <p:txBody>
          <a:bodyPr/>
          <a:lstStyle/>
          <a:p>
            <a:pPr>
              <a:defRPr/>
            </a:pPr>
            <a:fld id="{D72EF5D1-4C40-46D5-A76E-C2C439B27382}" type="slidenum">
              <a:rPr lang="nl-NL" smtClean="0"/>
              <a:pPr>
                <a:defRPr/>
              </a:pPr>
              <a:t>12</a:t>
            </a:fld>
            <a:endParaRPr lang="nl-NL"/>
          </a:p>
        </p:txBody>
      </p:sp>
    </p:spTree>
    <p:extLst>
      <p:ext uri="{BB962C8B-B14F-4D97-AF65-F5344CB8AC3E}">
        <p14:creationId xmlns:p14="http://schemas.microsoft.com/office/powerpoint/2010/main" val="869104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EADB8-8D9A-603A-5A79-556763966CF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2A32E5A-BFC4-0A9C-E3E7-1E15BB830F4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84F6819-C268-D7CD-2B55-611ACFBF3F5C}"/>
              </a:ext>
            </a:extLst>
          </p:cNvPr>
          <p:cNvSpPr>
            <a:spLocks noGrp="1"/>
          </p:cNvSpPr>
          <p:nvPr>
            <p:ph type="body" idx="1"/>
          </p:nvPr>
        </p:nvSpPr>
        <p:spPr/>
        <p:txBody>
          <a:bodyPr/>
          <a:lstStyle/>
          <a:p>
            <a:pPr rtl="0">
              <a:spcBef>
                <a:spcPts val="0"/>
              </a:spcBef>
              <a:spcAft>
                <a:spcPts val="0"/>
              </a:spcAft>
            </a:pPr>
            <a:r>
              <a:rPr lang="en-GB" sz="1800" dirty="0"/>
              <a:t>Leg </a:t>
            </a:r>
            <a:r>
              <a:rPr lang="en-GB" sz="1800" dirty="0" err="1"/>
              <a:t>uit</a:t>
            </a:r>
            <a:r>
              <a:rPr lang="en-GB" sz="1800" dirty="0"/>
              <a:t> </a:t>
            </a:r>
            <a:r>
              <a:rPr lang="en-GB" sz="1800" dirty="0" err="1"/>
              <a:t>dat</a:t>
            </a:r>
            <a:r>
              <a:rPr lang="en-GB" sz="1800" dirty="0"/>
              <a:t> elk team zo </a:t>
            </a:r>
            <a:r>
              <a:rPr lang="en-GB" sz="1800" dirty="0" err="1"/>
              <a:t>hetzelfde</a:t>
            </a:r>
            <a:r>
              <a:rPr lang="en-GB" sz="1800" dirty="0"/>
              <a:t> </a:t>
            </a:r>
            <a:r>
              <a:rPr lang="en-GB" sz="1800" dirty="0" err="1"/>
              <a:t>spel</a:t>
            </a:r>
            <a:r>
              <a:rPr lang="en-GB" sz="1800" dirty="0"/>
              <a:t> </a:t>
            </a:r>
            <a:r>
              <a:rPr lang="en-GB" sz="1800" dirty="0" err="1"/>
              <a:t>gaat</a:t>
            </a:r>
            <a:r>
              <a:rPr lang="en-GB" sz="1800" dirty="0"/>
              <a:t> </a:t>
            </a:r>
            <a:r>
              <a:rPr lang="en-GB" sz="1800" dirty="0" err="1"/>
              <a:t>spelen</a:t>
            </a:r>
            <a:r>
              <a:rPr lang="en-GB" sz="1800" dirty="0"/>
              <a:t>.</a:t>
            </a:r>
          </a:p>
          <a:p>
            <a:pPr rtl="0">
              <a:spcBef>
                <a:spcPts val="0"/>
              </a:spcBef>
              <a:spcAft>
                <a:spcPts val="0"/>
              </a:spcAft>
            </a:pPr>
            <a:endParaRPr lang="en-GB" sz="1800" dirty="0"/>
          </a:p>
          <a:p>
            <a:pPr rtl="0">
              <a:spcBef>
                <a:spcPts val="0"/>
              </a:spcBef>
              <a:spcAft>
                <a:spcPts val="0"/>
              </a:spcAft>
            </a:pPr>
            <a:r>
              <a:rPr lang="en-GB" sz="1800" dirty="0"/>
              <a:t>Elk team is </a:t>
            </a:r>
            <a:r>
              <a:rPr lang="en-GB" sz="1800" dirty="0" err="1"/>
              <a:t>samen</a:t>
            </a:r>
            <a:r>
              <a:rPr lang="en-GB" sz="1800" dirty="0"/>
              <a:t> de baas van Nederland. Ze </a:t>
            </a:r>
            <a:r>
              <a:rPr lang="en-GB" sz="1800" dirty="0" err="1"/>
              <a:t>nemen</a:t>
            </a:r>
            <a:r>
              <a:rPr lang="en-GB" sz="1800" dirty="0"/>
              <a:t> </a:t>
            </a:r>
            <a:r>
              <a:rPr lang="en-GB" sz="1800" dirty="0" err="1"/>
              <a:t>beslissingen</a:t>
            </a:r>
            <a:r>
              <a:rPr lang="en-GB" sz="1800" dirty="0"/>
              <a:t> over de </a:t>
            </a:r>
            <a:r>
              <a:rPr lang="en-GB" sz="1800" dirty="0" err="1"/>
              <a:t>landbouw</a:t>
            </a:r>
            <a:r>
              <a:rPr lang="en-GB" sz="1800" dirty="0"/>
              <a:t> in Nederland. </a:t>
            </a:r>
            <a:r>
              <a:rPr lang="en-GB" sz="1800" dirty="0" err="1"/>
              <a:t>Daarbij</a:t>
            </a:r>
            <a:r>
              <a:rPr lang="en-GB" sz="1800" dirty="0"/>
              <a:t> </a:t>
            </a:r>
            <a:r>
              <a:rPr lang="en-GB" sz="1800" dirty="0" err="1"/>
              <a:t>moeten</a:t>
            </a:r>
            <a:r>
              <a:rPr lang="en-GB" sz="1800" dirty="0"/>
              <a:t> ze </a:t>
            </a:r>
            <a:r>
              <a:rPr lang="en-GB" sz="1800" dirty="0" err="1"/>
              <a:t>zorgen</a:t>
            </a:r>
            <a:r>
              <a:rPr lang="en-GB" sz="1800" dirty="0"/>
              <a:t> </a:t>
            </a:r>
            <a:r>
              <a:rPr lang="en-GB" sz="1800" dirty="0" err="1"/>
              <a:t>dat</a:t>
            </a:r>
            <a:r>
              <a:rPr lang="en-GB" sz="1800" dirty="0"/>
              <a:t> er </a:t>
            </a:r>
            <a:r>
              <a:rPr lang="en-GB" sz="1800" dirty="0" err="1"/>
              <a:t>voldoende</a:t>
            </a:r>
            <a:r>
              <a:rPr lang="en-GB" sz="1800" dirty="0"/>
              <a:t> </a:t>
            </a:r>
            <a:r>
              <a:rPr lang="en-GB" sz="1800" dirty="0" err="1"/>
              <a:t>eiwit</a:t>
            </a:r>
            <a:r>
              <a:rPr lang="en-GB" sz="1800" dirty="0"/>
              <a:t> is </a:t>
            </a:r>
            <a:r>
              <a:rPr lang="en-GB" sz="1800" dirty="0" err="1"/>
              <a:t>voor</a:t>
            </a:r>
            <a:r>
              <a:rPr lang="en-GB" sz="1800" dirty="0"/>
              <a:t> </a:t>
            </a:r>
            <a:r>
              <a:rPr lang="en-GB" sz="1800" dirty="0" err="1"/>
              <a:t>iedereen</a:t>
            </a:r>
            <a:r>
              <a:rPr lang="en-GB" sz="1800" dirty="0"/>
              <a:t>. </a:t>
            </a:r>
            <a:r>
              <a:rPr lang="en-GB" sz="1800" dirty="0" err="1"/>
              <a:t>Én</a:t>
            </a:r>
            <a:r>
              <a:rPr lang="en-GB" sz="1800" dirty="0"/>
              <a:t> </a:t>
            </a:r>
            <a:r>
              <a:rPr lang="en-GB" sz="1800" dirty="0" err="1"/>
              <a:t>dat</a:t>
            </a:r>
            <a:r>
              <a:rPr lang="en-GB" sz="1800" dirty="0"/>
              <a:t> de CO2 </a:t>
            </a:r>
            <a:r>
              <a:rPr lang="en-GB" sz="1800" dirty="0" err="1"/>
              <a:t>uitstoot</a:t>
            </a:r>
            <a:r>
              <a:rPr lang="en-GB" sz="1800" dirty="0"/>
              <a:t> </a:t>
            </a:r>
            <a:r>
              <a:rPr lang="en-GB" sz="1800" dirty="0" err="1"/>
              <a:t>omlaag</a:t>
            </a:r>
            <a:r>
              <a:rPr lang="en-GB" sz="1800" dirty="0"/>
              <a:t> </a:t>
            </a:r>
            <a:r>
              <a:rPr lang="en-GB" sz="1800" dirty="0" err="1"/>
              <a:t>gaat</a:t>
            </a:r>
            <a:r>
              <a:rPr lang="en-GB" sz="1800" dirty="0"/>
              <a:t>. En </a:t>
            </a:r>
            <a:r>
              <a:rPr lang="en-GB" sz="1800" dirty="0" err="1"/>
              <a:t>natuurlijk</a:t>
            </a:r>
            <a:r>
              <a:rPr lang="en-GB" sz="1800" dirty="0"/>
              <a:t> </a:t>
            </a:r>
            <a:r>
              <a:rPr lang="en-GB" sz="1800" dirty="0" err="1"/>
              <a:t>dat</a:t>
            </a:r>
            <a:r>
              <a:rPr lang="en-GB" sz="1800" dirty="0"/>
              <a:t> </a:t>
            </a:r>
            <a:r>
              <a:rPr lang="en-GB" sz="1800" dirty="0" err="1"/>
              <a:t>iedereen</a:t>
            </a:r>
            <a:r>
              <a:rPr lang="en-GB" sz="1800" dirty="0"/>
              <a:t> </a:t>
            </a:r>
            <a:r>
              <a:rPr lang="en-GB" sz="1800" dirty="0" err="1"/>
              <a:t>redelijk</a:t>
            </a:r>
            <a:r>
              <a:rPr lang="en-GB" sz="1800" dirty="0"/>
              <a:t> </a:t>
            </a:r>
            <a:r>
              <a:rPr lang="en-GB" sz="1800" dirty="0" err="1"/>
              <a:t>tevreden</a:t>
            </a:r>
            <a:r>
              <a:rPr lang="en-GB" sz="1800" dirty="0"/>
              <a:t> </a:t>
            </a:r>
            <a:r>
              <a:rPr lang="en-GB" sz="1800" dirty="0" err="1"/>
              <a:t>blijft</a:t>
            </a:r>
            <a:r>
              <a:rPr lang="en-GB" sz="1800" dirty="0"/>
              <a:t>.</a:t>
            </a:r>
          </a:p>
          <a:p>
            <a:pPr rtl="0">
              <a:spcBef>
                <a:spcPts val="0"/>
              </a:spcBef>
              <a:spcAft>
                <a:spcPts val="0"/>
              </a:spcAft>
            </a:pPr>
            <a:endParaRPr lang="en-GB" sz="1800" dirty="0"/>
          </a:p>
          <a:p>
            <a:pPr rtl="0">
              <a:spcBef>
                <a:spcPts val="0"/>
              </a:spcBef>
              <a:spcAft>
                <a:spcPts val="0"/>
              </a:spcAft>
            </a:pPr>
            <a:endParaRPr lang="en-GB" sz="1800" dirty="0"/>
          </a:p>
        </p:txBody>
      </p:sp>
      <p:sp>
        <p:nvSpPr>
          <p:cNvPr id="4" name="Tijdelijke aanduiding voor dianummer 3">
            <a:extLst>
              <a:ext uri="{FF2B5EF4-FFF2-40B4-BE49-F238E27FC236}">
                <a16:creationId xmlns:a16="http://schemas.microsoft.com/office/drawing/2014/main" id="{FB2A2094-0741-1217-1677-180E75F23287}"/>
              </a:ext>
            </a:extLst>
          </p:cNvPr>
          <p:cNvSpPr>
            <a:spLocks noGrp="1"/>
          </p:cNvSpPr>
          <p:nvPr>
            <p:ph type="sldNum" sz="quarter" idx="5"/>
          </p:nvPr>
        </p:nvSpPr>
        <p:spPr/>
        <p:txBody>
          <a:bodyPr/>
          <a:lstStyle/>
          <a:p>
            <a:pPr>
              <a:defRPr/>
            </a:pPr>
            <a:fld id="{D72EF5D1-4C40-46D5-A76E-C2C439B27382}" type="slidenum">
              <a:rPr lang="nl-NL" smtClean="0"/>
              <a:pPr>
                <a:defRPr/>
              </a:pPr>
              <a:t>13</a:t>
            </a:fld>
            <a:endParaRPr lang="nl-NL"/>
          </a:p>
        </p:txBody>
      </p:sp>
    </p:spTree>
    <p:extLst>
      <p:ext uri="{BB962C8B-B14F-4D97-AF65-F5344CB8AC3E}">
        <p14:creationId xmlns:p14="http://schemas.microsoft.com/office/powerpoint/2010/main" val="3857586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EADB8-8D9A-603A-5A79-556763966CF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2A32E5A-BFC4-0A9C-E3E7-1E15BB830F4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84F6819-C268-D7CD-2B55-611ACFBF3F5C}"/>
              </a:ext>
            </a:extLst>
          </p:cNvPr>
          <p:cNvSpPr>
            <a:spLocks noGrp="1"/>
          </p:cNvSpPr>
          <p:nvPr>
            <p:ph type="body" idx="1"/>
          </p:nvPr>
        </p:nvSpPr>
        <p:spPr/>
        <p:txBody>
          <a:bodyPr/>
          <a:lstStyle/>
          <a:p>
            <a:pPr rtl="0">
              <a:spcBef>
                <a:spcPts val="0"/>
              </a:spcBef>
              <a:spcAft>
                <a:spcPts val="0"/>
              </a:spcAft>
            </a:pPr>
            <a:r>
              <a:rPr lang="nl-NL" sz="1800" b="0" i="0" u="none" strike="noStrike" dirty="0">
                <a:solidFill>
                  <a:srgbClr val="000000"/>
                </a:solidFill>
                <a:effectLst/>
                <a:latin typeface="Arial" panose="020B0604020202020204" pitchFamily="34" charset="0"/>
              </a:rPr>
              <a:t>Elk team gaat het spel neerleggen. Iedereen in het team heeft een taak. Herinner de kinderen aan hun taak.</a:t>
            </a:r>
          </a:p>
          <a:p>
            <a:pPr rtl="0">
              <a:spcBef>
                <a:spcPts val="0"/>
              </a:spcBef>
              <a:spcAft>
                <a:spcPts val="0"/>
              </a:spcAft>
            </a:pPr>
            <a:endParaRPr lang="nl-NL" sz="1800" b="0" i="0" u="none" strike="noStrike" dirty="0">
              <a:solidFill>
                <a:srgbClr val="000000"/>
              </a:solidFill>
              <a:effectLst/>
              <a:latin typeface="Arial" panose="020B0604020202020204" pitchFamily="34" charset="0"/>
            </a:endParaRPr>
          </a:p>
          <a:p>
            <a:pPr rtl="0">
              <a:spcBef>
                <a:spcPts val="0"/>
              </a:spcBef>
              <a:spcAft>
                <a:spcPts val="0"/>
              </a:spcAft>
            </a:pPr>
            <a:r>
              <a:rPr lang="nl-NL" sz="1800" b="0" i="0" u="none" strike="noStrike" dirty="0">
                <a:solidFill>
                  <a:srgbClr val="000000"/>
                </a:solidFill>
                <a:effectLst/>
                <a:latin typeface="Arial" panose="020B0604020202020204" pitchFamily="34" charset="0"/>
              </a:rPr>
              <a:t>Op de komende vier slides staan telkens een aantal taken, zodat elk team het spel snel klaar kan leggen.</a:t>
            </a:r>
            <a:endParaRPr lang="nl-NL" sz="2800" b="0" dirty="0">
              <a:effectLst/>
            </a:endParaRPr>
          </a:p>
          <a:p>
            <a:br>
              <a:rPr lang="nl-NL" sz="2800" dirty="0"/>
            </a:br>
            <a:endParaRPr lang="nl-NL" sz="1800" dirty="0"/>
          </a:p>
        </p:txBody>
      </p:sp>
      <p:sp>
        <p:nvSpPr>
          <p:cNvPr id="4" name="Tijdelijke aanduiding voor dianummer 3">
            <a:extLst>
              <a:ext uri="{FF2B5EF4-FFF2-40B4-BE49-F238E27FC236}">
                <a16:creationId xmlns:a16="http://schemas.microsoft.com/office/drawing/2014/main" id="{FB2A2094-0741-1217-1677-180E75F23287}"/>
              </a:ext>
            </a:extLst>
          </p:cNvPr>
          <p:cNvSpPr>
            <a:spLocks noGrp="1"/>
          </p:cNvSpPr>
          <p:nvPr>
            <p:ph type="sldNum" sz="quarter" idx="5"/>
          </p:nvPr>
        </p:nvSpPr>
        <p:spPr/>
        <p:txBody>
          <a:bodyPr/>
          <a:lstStyle/>
          <a:p>
            <a:pPr>
              <a:defRPr/>
            </a:pPr>
            <a:fld id="{D72EF5D1-4C40-46D5-A76E-C2C439B27382}" type="slidenum">
              <a:rPr lang="nl-NL" smtClean="0"/>
              <a:pPr>
                <a:defRPr/>
              </a:pPr>
              <a:t>14</a:t>
            </a:fld>
            <a:endParaRPr lang="nl-NL"/>
          </a:p>
        </p:txBody>
      </p:sp>
    </p:spTree>
    <p:extLst>
      <p:ext uri="{BB962C8B-B14F-4D97-AF65-F5344CB8AC3E}">
        <p14:creationId xmlns:p14="http://schemas.microsoft.com/office/powerpoint/2010/main" val="3738746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EADB8-8D9A-603A-5A79-556763966CF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2A32E5A-BFC4-0A9C-E3E7-1E15BB830F4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84F6819-C268-D7CD-2B55-611ACFBF3F5C}"/>
              </a:ext>
            </a:extLst>
          </p:cNvPr>
          <p:cNvSpPr>
            <a:spLocks noGrp="1"/>
          </p:cNvSpPr>
          <p:nvPr>
            <p:ph type="body" idx="1"/>
          </p:nvPr>
        </p:nvSpPr>
        <p:spPr/>
        <p:txBody>
          <a:bodyPr/>
          <a:lstStyle/>
          <a:p>
            <a:pPr rtl="0">
              <a:spcBef>
                <a:spcPts val="0"/>
              </a:spcBef>
              <a:spcAft>
                <a:spcPts val="0"/>
              </a:spcAft>
            </a:pPr>
            <a:r>
              <a:rPr lang="nl-NL" sz="1800" b="0" i="0" u="none" strike="noStrike" dirty="0">
                <a:solidFill>
                  <a:srgbClr val="000000"/>
                </a:solidFill>
                <a:effectLst/>
                <a:latin typeface="Arial" panose="020B0604020202020204" pitchFamily="34" charset="0"/>
              </a:rPr>
              <a:t>De bordbaas van elk team legt het bord klaar.  </a:t>
            </a:r>
          </a:p>
          <a:p>
            <a:pPr rtl="0">
              <a:spcBef>
                <a:spcPts val="0"/>
              </a:spcBef>
              <a:spcAft>
                <a:spcPts val="0"/>
              </a:spcAft>
            </a:pPr>
            <a:endParaRPr lang="nl-NL" sz="1800" b="0" i="0" u="none" strike="noStrike" dirty="0">
              <a:solidFill>
                <a:srgbClr val="000000"/>
              </a:solidFill>
              <a:effectLst/>
              <a:latin typeface="Arial" panose="020B0604020202020204" pitchFamily="34" charset="0"/>
            </a:endParaRPr>
          </a:p>
          <a:p>
            <a:pPr rtl="0">
              <a:spcBef>
                <a:spcPts val="0"/>
              </a:spcBef>
              <a:spcAft>
                <a:spcPts val="0"/>
              </a:spcAft>
            </a:pPr>
            <a:r>
              <a:rPr lang="nl-NL" sz="1800" b="0" i="0" u="none" strike="noStrike" dirty="0">
                <a:solidFill>
                  <a:srgbClr val="000000"/>
                </a:solidFill>
                <a:effectLst/>
                <a:latin typeface="Arial" panose="020B0604020202020204" pitchFamily="34" charset="0"/>
              </a:rPr>
              <a:t>Dit is Nederland.</a:t>
            </a:r>
            <a:endParaRPr lang="nl-NL" sz="2800" b="0" dirty="0">
              <a:effectLst/>
            </a:endParaRPr>
          </a:p>
          <a:p>
            <a:br>
              <a:rPr lang="nl-NL" sz="2800" dirty="0"/>
            </a:br>
            <a:endParaRPr lang="nl-NL" sz="1800" dirty="0"/>
          </a:p>
        </p:txBody>
      </p:sp>
      <p:sp>
        <p:nvSpPr>
          <p:cNvPr id="4" name="Tijdelijke aanduiding voor dianummer 3">
            <a:extLst>
              <a:ext uri="{FF2B5EF4-FFF2-40B4-BE49-F238E27FC236}">
                <a16:creationId xmlns:a16="http://schemas.microsoft.com/office/drawing/2014/main" id="{FB2A2094-0741-1217-1677-180E75F23287}"/>
              </a:ext>
            </a:extLst>
          </p:cNvPr>
          <p:cNvSpPr>
            <a:spLocks noGrp="1"/>
          </p:cNvSpPr>
          <p:nvPr>
            <p:ph type="sldNum" sz="quarter" idx="5"/>
          </p:nvPr>
        </p:nvSpPr>
        <p:spPr/>
        <p:txBody>
          <a:bodyPr/>
          <a:lstStyle/>
          <a:p>
            <a:pPr>
              <a:defRPr/>
            </a:pPr>
            <a:fld id="{D72EF5D1-4C40-46D5-A76E-C2C439B27382}" type="slidenum">
              <a:rPr lang="nl-NL" smtClean="0"/>
              <a:pPr>
                <a:defRPr/>
              </a:pPr>
              <a:t>15</a:t>
            </a:fld>
            <a:endParaRPr lang="nl-NL"/>
          </a:p>
        </p:txBody>
      </p:sp>
    </p:spTree>
    <p:extLst>
      <p:ext uri="{BB962C8B-B14F-4D97-AF65-F5344CB8AC3E}">
        <p14:creationId xmlns:p14="http://schemas.microsoft.com/office/powerpoint/2010/main" val="3938314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EADB8-8D9A-603A-5A79-556763966CF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2A32E5A-BFC4-0A9C-E3E7-1E15BB830F4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84F6819-C268-D7CD-2B55-611ACFBF3F5C}"/>
              </a:ext>
            </a:extLst>
          </p:cNvPr>
          <p:cNvSpPr>
            <a:spLocks noGrp="1"/>
          </p:cNvSpPr>
          <p:nvPr>
            <p:ph type="body" idx="1"/>
          </p:nvPr>
        </p:nvSpPr>
        <p:spPr/>
        <p:txBody>
          <a:bodyPr/>
          <a:lstStyle/>
          <a:p>
            <a:pPr rtl="0">
              <a:spcBef>
                <a:spcPts val="0"/>
              </a:spcBef>
              <a:spcAft>
                <a:spcPts val="0"/>
              </a:spcAft>
            </a:pPr>
            <a:r>
              <a:rPr lang="nl-NL" sz="1800" b="0" i="0" u="none" strike="noStrike" dirty="0">
                <a:solidFill>
                  <a:srgbClr val="000000"/>
                </a:solidFill>
                <a:effectLst/>
                <a:latin typeface="Arial" panose="020B0604020202020204" pitchFamily="34" charset="0"/>
              </a:rPr>
              <a:t>De kaartenbaas van elk team zoekt een aardappelkaart in de stapel lichtgroene akkerbouwkaarten en legt deze apart. </a:t>
            </a:r>
          </a:p>
          <a:p>
            <a:pPr rtl="0">
              <a:spcBef>
                <a:spcPts val="0"/>
              </a:spcBef>
              <a:spcAft>
                <a:spcPts val="0"/>
              </a:spcAft>
            </a:pPr>
            <a:endParaRPr lang="nl-NL" sz="1800" b="0" i="0" u="none" strike="noStrike" dirty="0">
              <a:solidFill>
                <a:srgbClr val="000000"/>
              </a:solidFill>
              <a:effectLst/>
              <a:latin typeface="Arial" panose="020B0604020202020204" pitchFamily="34" charset="0"/>
            </a:endParaRPr>
          </a:p>
          <a:p>
            <a:pPr rtl="0">
              <a:spcBef>
                <a:spcPts val="0"/>
              </a:spcBef>
              <a:spcAft>
                <a:spcPts val="0"/>
              </a:spcAft>
            </a:pPr>
            <a:r>
              <a:rPr lang="nl-NL" sz="1800" b="0" i="0" u="none" strike="noStrike" dirty="0">
                <a:solidFill>
                  <a:srgbClr val="000000"/>
                </a:solidFill>
                <a:effectLst/>
                <a:latin typeface="Arial" panose="020B0604020202020204" pitchFamily="34" charset="0"/>
              </a:rPr>
              <a:t>De kaartenbaas schudt de stapel akkerbouw (lichtgroene kaarten). Deze stapel legt die omgekeerd naast het bord. De bovenste 3 kaarten legt die open naast de kaartenstapel. </a:t>
            </a:r>
          </a:p>
          <a:p>
            <a:pPr rtl="0">
              <a:spcBef>
                <a:spcPts val="0"/>
              </a:spcBef>
              <a:spcAft>
                <a:spcPts val="0"/>
              </a:spcAft>
            </a:pPr>
            <a:endParaRPr lang="nl-NL" sz="1800" b="0" i="0" u="none" strike="noStrike" dirty="0">
              <a:solidFill>
                <a:srgbClr val="000000"/>
              </a:solidFill>
              <a:effectLst/>
              <a:latin typeface="Arial" panose="020B0604020202020204" pitchFamily="34" charset="0"/>
            </a:endParaRPr>
          </a:p>
          <a:p>
            <a:pPr rtl="0">
              <a:spcBef>
                <a:spcPts val="0"/>
              </a:spcBef>
              <a:spcAft>
                <a:spcPts val="0"/>
              </a:spcAft>
            </a:pPr>
            <a:r>
              <a:rPr lang="nl-NL" sz="1800" b="0" i="0" u="none" strike="noStrike" dirty="0">
                <a:solidFill>
                  <a:srgbClr val="000000"/>
                </a:solidFill>
                <a:effectLst/>
                <a:latin typeface="Arial" panose="020B0604020202020204" pitchFamily="34" charset="0"/>
              </a:rPr>
              <a:t>De bordbaas schudt de stapel veeteelt (gele kaarten). Deze stapel legt die omgekeerd naast het bord. De bovenste 3 kaarten legt die open naast de kaartenstapel. </a:t>
            </a:r>
          </a:p>
          <a:p>
            <a:pPr rtl="0">
              <a:spcBef>
                <a:spcPts val="0"/>
              </a:spcBef>
              <a:spcAft>
                <a:spcPts val="0"/>
              </a:spcAft>
            </a:pPr>
            <a:endParaRPr lang="nl-NL" sz="1800" b="0" i="0" u="none" strike="noStrike" dirty="0">
              <a:solidFill>
                <a:srgbClr val="000000"/>
              </a:solidFill>
              <a:effectLst/>
              <a:latin typeface="Arial" panose="020B0604020202020204" pitchFamily="34" charset="0"/>
            </a:endParaRPr>
          </a:p>
          <a:p>
            <a:pPr rtl="0">
              <a:spcBef>
                <a:spcPts val="0"/>
              </a:spcBef>
              <a:spcAft>
                <a:spcPts val="0"/>
              </a:spcAft>
            </a:pPr>
            <a:r>
              <a:rPr lang="nl-NL" sz="1800" b="0" i="0" u="none" strike="noStrike" dirty="0">
                <a:solidFill>
                  <a:srgbClr val="000000"/>
                </a:solidFill>
                <a:effectLst/>
                <a:latin typeface="Arial" panose="020B0604020202020204" pitchFamily="34" charset="0"/>
              </a:rPr>
              <a:t>De dobbelsteenbaas legt de stapels natuurgebieden, de huizen en het water naast het bord.</a:t>
            </a:r>
          </a:p>
          <a:p>
            <a:pPr rtl="0">
              <a:spcBef>
                <a:spcPts val="0"/>
              </a:spcBef>
              <a:spcAft>
                <a:spcPts val="0"/>
              </a:spcAft>
            </a:pPr>
            <a:endParaRPr lang="nl-NL" sz="1800" b="0" i="0" u="none" strike="noStrike" dirty="0">
              <a:solidFill>
                <a:srgbClr val="000000"/>
              </a:solidFill>
              <a:effectLst/>
              <a:latin typeface="Arial" panose="020B0604020202020204" pitchFamily="34" charset="0"/>
            </a:endParaRPr>
          </a:p>
          <a:p>
            <a:pPr rtl="0">
              <a:spcBef>
                <a:spcPts val="0"/>
              </a:spcBef>
              <a:spcAft>
                <a:spcPts val="0"/>
              </a:spcAft>
            </a:pPr>
            <a:r>
              <a:rPr lang="nl-NL" sz="1800" b="0" i="0" u="none" strike="noStrike" dirty="0">
                <a:solidFill>
                  <a:srgbClr val="000000"/>
                </a:solidFill>
                <a:effectLst/>
                <a:latin typeface="Arial" panose="020B0604020202020204" pitchFamily="34" charset="0"/>
              </a:rPr>
              <a:t>Deze kaarten kunnen de groepjes straks op het bord leggen.</a:t>
            </a:r>
            <a:endParaRPr lang="nl-NL" sz="2800" b="0" dirty="0">
              <a:effectLst/>
            </a:endParaRPr>
          </a:p>
          <a:p>
            <a:pPr rtl="0">
              <a:spcBef>
                <a:spcPts val="0"/>
              </a:spcBef>
              <a:spcAft>
                <a:spcPts val="0"/>
              </a:spcAft>
            </a:pPr>
            <a:r>
              <a:rPr lang="nl-NL" sz="1800" b="0" i="0" u="none" strike="noStrike" dirty="0">
                <a:solidFill>
                  <a:srgbClr val="000000"/>
                </a:solidFill>
                <a:effectLst/>
                <a:latin typeface="Arial" panose="020B0604020202020204" pitchFamily="34" charset="0"/>
              </a:rPr>
              <a:t>  </a:t>
            </a:r>
            <a:endParaRPr lang="nl-NL" sz="2800" b="0" dirty="0">
              <a:effectLst/>
            </a:endParaRPr>
          </a:p>
          <a:p>
            <a:br>
              <a:rPr lang="nl-NL" sz="2800" dirty="0"/>
            </a:br>
            <a:endParaRPr lang="nl-NL" sz="1800" dirty="0"/>
          </a:p>
        </p:txBody>
      </p:sp>
      <p:sp>
        <p:nvSpPr>
          <p:cNvPr id="4" name="Tijdelijke aanduiding voor dianummer 3">
            <a:extLst>
              <a:ext uri="{FF2B5EF4-FFF2-40B4-BE49-F238E27FC236}">
                <a16:creationId xmlns:a16="http://schemas.microsoft.com/office/drawing/2014/main" id="{FB2A2094-0741-1217-1677-180E75F23287}"/>
              </a:ext>
            </a:extLst>
          </p:cNvPr>
          <p:cNvSpPr>
            <a:spLocks noGrp="1"/>
          </p:cNvSpPr>
          <p:nvPr>
            <p:ph type="sldNum" sz="quarter" idx="5"/>
          </p:nvPr>
        </p:nvSpPr>
        <p:spPr/>
        <p:txBody>
          <a:bodyPr/>
          <a:lstStyle/>
          <a:p>
            <a:pPr>
              <a:defRPr/>
            </a:pPr>
            <a:fld id="{D72EF5D1-4C40-46D5-A76E-C2C439B27382}" type="slidenum">
              <a:rPr lang="nl-NL" smtClean="0"/>
              <a:pPr>
                <a:defRPr/>
              </a:pPr>
              <a:t>16</a:t>
            </a:fld>
            <a:endParaRPr lang="nl-NL"/>
          </a:p>
        </p:txBody>
      </p:sp>
    </p:spTree>
    <p:extLst>
      <p:ext uri="{BB962C8B-B14F-4D97-AF65-F5344CB8AC3E}">
        <p14:creationId xmlns:p14="http://schemas.microsoft.com/office/powerpoint/2010/main" val="4047901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EADB8-8D9A-603A-5A79-556763966CF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2A32E5A-BFC4-0A9C-E3E7-1E15BB830F4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84F6819-C268-D7CD-2B55-611ACFBF3F5C}"/>
              </a:ext>
            </a:extLst>
          </p:cNvPr>
          <p:cNvSpPr>
            <a:spLocks noGrp="1"/>
          </p:cNvSpPr>
          <p:nvPr>
            <p:ph type="body" idx="1"/>
          </p:nvPr>
        </p:nvSpPr>
        <p:spPr/>
        <p:txBody>
          <a:bodyPr/>
          <a:lstStyle/>
          <a:p>
            <a:pPr rtl="0">
              <a:spcBef>
                <a:spcPts val="0"/>
              </a:spcBef>
              <a:spcAft>
                <a:spcPts val="0"/>
              </a:spcAft>
            </a:pPr>
            <a:r>
              <a:rPr lang="nl-NL" sz="1800" b="0" i="0" u="none" strike="noStrike" dirty="0">
                <a:solidFill>
                  <a:srgbClr val="000000"/>
                </a:solidFill>
                <a:effectLst/>
                <a:latin typeface="Arial" panose="020B0604020202020204" pitchFamily="34" charset="0"/>
              </a:rPr>
              <a:t>De dobbelsteenbaas legt de dobbelsteen klaar.</a:t>
            </a:r>
          </a:p>
          <a:p>
            <a:pPr rtl="0">
              <a:spcBef>
                <a:spcPts val="0"/>
              </a:spcBef>
              <a:spcAft>
                <a:spcPts val="0"/>
              </a:spcAft>
            </a:pPr>
            <a:endParaRPr lang="nl-NL" sz="1800" b="0" i="0" u="none" strike="noStrike" dirty="0">
              <a:solidFill>
                <a:srgbClr val="000000"/>
              </a:solidFill>
              <a:effectLst/>
              <a:latin typeface="Arial" panose="020B0604020202020204" pitchFamily="34" charset="0"/>
            </a:endParaRPr>
          </a:p>
          <a:p>
            <a:pPr rtl="0">
              <a:spcBef>
                <a:spcPts val="0"/>
              </a:spcBef>
              <a:spcAft>
                <a:spcPts val="0"/>
              </a:spcAft>
            </a:pPr>
            <a:r>
              <a:rPr lang="nl-NL" sz="1800" b="0" i="0" u="none" strike="noStrike" dirty="0">
                <a:solidFill>
                  <a:srgbClr val="000000"/>
                </a:solidFill>
                <a:effectLst/>
                <a:latin typeface="Arial" panose="020B0604020202020204" pitchFamily="34" charset="0"/>
              </a:rPr>
              <a:t>De blokjesbaas legt 500 eiwit op het </a:t>
            </a:r>
            <a:r>
              <a:rPr lang="nl-NL" sz="1800" b="0" i="0" u="none" strike="noStrike" dirty="0" err="1">
                <a:solidFill>
                  <a:srgbClr val="000000"/>
                </a:solidFill>
                <a:effectLst/>
                <a:latin typeface="Arial" panose="020B0604020202020204" pitchFamily="34" charset="0"/>
              </a:rPr>
              <a:t>telbord</a:t>
            </a:r>
            <a:r>
              <a:rPr lang="nl-NL" sz="1800" b="0" i="0" u="none" strike="noStrike" dirty="0">
                <a:solidFill>
                  <a:srgbClr val="000000"/>
                </a:solidFill>
                <a:effectLst/>
                <a:latin typeface="Arial" panose="020B0604020202020204" pitchFamily="34" charset="0"/>
              </a:rPr>
              <a:t>. Dat klopt met de vakjes op het bord en is genoeg voor de mensen die er nu wonen. Gebruik 4 tiental staven en 20 blokjes. De overige voorraad blijft in de doos.</a:t>
            </a:r>
          </a:p>
          <a:p>
            <a:pPr rtl="0">
              <a:spcBef>
                <a:spcPts val="0"/>
              </a:spcBef>
              <a:spcAft>
                <a:spcPts val="0"/>
              </a:spcAft>
            </a:pPr>
            <a:endParaRPr lang="nl-NL" sz="2800" b="0" dirty="0">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l-NL" sz="1800" b="0" i="0" u="none" strike="noStrike" dirty="0">
                <a:solidFill>
                  <a:srgbClr val="000000"/>
                </a:solidFill>
                <a:effectLst/>
                <a:latin typeface="Arial" panose="020B0604020202020204" pitchFamily="34" charset="0"/>
              </a:rPr>
              <a:t>De tijdbaas legt 28 CO2 op het </a:t>
            </a:r>
            <a:r>
              <a:rPr lang="nl-NL" sz="1800" b="0" i="0" u="none" strike="noStrike" dirty="0" err="1">
                <a:solidFill>
                  <a:srgbClr val="000000"/>
                </a:solidFill>
                <a:effectLst/>
                <a:latin typeface="Arial" panose="020B0604020202020204" pitchFamily="34" charset="0"/>
              </a:rPr>
              <a:t>telbord</a:t>
            </a:r>
            <a:r>
              <a:rPr lang="nl-NL" sz="1800" b="0" i="0" u="none" strike="noStrike" dirty="0">
                <a:solidFill>
                  <a:srgbClr val="000000"/>
                </a:solidFill>
                <a:effectLst/>
                <a:latin typeface="Arial" panose="020B0604020202020204" pitchFamily="34" charset="0"/>
              </a:rPr>
              <a:t>. Dat klopt met de vakjes op het bord, landbouw en visserij in Nederland zorgen voor 28 miljard kg CO2. Gebruik 1 tiental staven en 18 blokjes. De overige voorraad blijft in de doos.</a:t>
            </a:r>
          </a:p>
          <a:p>
            <a:pPr marL="0" marR="0" lvl="0" indent="0" algn="l" defTabSz="914400" rtl="0" eaLnBrk="1" fontAlgn="base" latinLnBrk="0" hangingPunct="1">
              <a:lnSpc>
                <a:spcPct val="100000"/>
              </a:lnSpc>
              <a:spcBef>
                <a:spcPts val="0"/>
              </a:spcBef>
              <a:spcAft>
                <a:spcPts val="0"/>
              </a:spcAft>
              <a:buClrTx/>
              <a:buSzTx/>
              <a:buFontTx/>
              <a:buNone/>
              <a:tabLst/>
              <a:defRPr/>
            </a:pPr>
            <a:endParaRPr lang="nl-NL" sz="1800" b="0" i="0" u="none" strike="noStrike" dirty="0">
              <a:solidFill>
                <a:srgbClr val="000000"/>
              </a:solidFill>
              <a:effectLst/>
              <a:latin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l-NL" sz="1800" b="0" i="0" u="none" strike="noStrike" dirty="0">
                <a:solidFill>
                  <a:srgbClr val="000000"/>
                </a:solidFill>
                <a:effectLst/>
                <a:latin typeface="Arial" panose="020B0604020202020204" pitchFamily="34" charset="0"/>
              </a:rPr>
              <a:t>Dit is hoeveel eiwit en CO2 de vakjes op het bord nu opleveren. </a:t>
            </a:r>
          </a:p>
          <a:p>
            <a:pPr marL="0" marR="0" lvl="0" indent="0" algn="l" defTabSz="914400" rtl="0" eaLnBrk="1" fontAlgn="base" latinLnBrk="0" hangingPunct="1">
              <a:lnSpc>
                <a:spcPct val="100000"/>
              </a:lnSpc>
              <a:spcBef>
                <a:spcPts val="0"/>
              </a:spcBef>
              <a:spcAft>
                <a:spcPts val="0"/>
              </a:spcAft>
              <a:buClrTx/>
              <a:buSzTx/>
              <a:buFontTx/>
              <a:buNone/>
              <a:tabLst/>
              <a:defRPr/>
            </a:pPr>
            <a:r>
              <a:rPr lang="nl-NL" sz="1800" b="0" i="0" u="none" strike="noStrike" dirty="0">
                <a:solidFill>
                  <a:srgbClr val="000000"/>
                </a:solidFill>
                <a:effectLst/>
                <a:latin typeface="Arial" panose="020B0604020202020204" pitchFamily="34" charset="0"/>
              </a:rPr>
              <a:t>Vertel dat elk blokje eiwit voor 5 telt. 100 blokjes zijn dus samen 500 eiwit.</a:t>
            </a:r>
          </a:p>
          <a:p>
            <a:pPr marL="0" marR="0" lvl="0" indent="0" algn="l" defTabSz="914400" rtl="0" eaLnBrk="1" fontAlgn="base" latinLnBrk="0" hangingPunct="1">
              <a:lnSpc>
                <a:spcPct val="100000"/>
              </a:lnSpc>
              <a:spcBef>
                <a:spcPts val="0"/>
              </a:spcBef>
              <a:spcAft>
                <a:spcPts val="0"/>
              </a:spcAft>
              <a:buClrTx/>
              <a:buSzTx/>
              <a:buFontTx/>
              <a:buNone/>
              <a:tabLst/>
              <a:defRPr/>
            </a:pPr>
            <a:r>
              <a:rPr lang="nl-NL" sz="1800" b="0" i="0" u="none" strike="noStrike" dirty="0">
                <a:solidFill>
                  <a:srgbClr val="000000"/>
                </a:solidFill>
                <a:effectLst/>
                <a:latin typeface="Arial" panose="020B0604020202020204" pitchFamily="34" charset="0"/>
              </a:rPr>
              <a:t>Elk blokje CO2 telt voor 1.</a:t>
            </a:r>
          </a:p>
          <a:p>
            <a:pPr marL="0" marR="0" lvl="0" indent="0" algn="l" defTabSz="914400" rtl="0" eaLnBrk="1" fontAlgn="base" latinLnBrk="0" hangingPunct="1">
              <a:lnSpc>
                <a:spcPct val="100000"/>
              </a:lnSpc>
              <a:spcBef>
                <a:spcPts val="0"/>
              </a:spcBef>
              <a:spcAft>
                <a:spcPts val="0"/>
              </a:spcAft>
              <a:buClrTx/>
              <a:buSzTx/>
              <a:buFontTx/>
              <a:buNone/>
              <a:tabLst/>
              <a:defRPr/>
            </a:pPr>
            <a:r>
              <a:rPr lang="nl-NL" sz="1800" b="0" i="0" u="none" strike="noStrike" dirty="0">
                <a:solidFill>
                  <a:srgbClr val="000000"/>
                </a:solidFill>
                <a:effectLst/>
                <a:latin typeface="Arial" panose="020B0604020202020204" pitchFamily="34" charset="0"/>
              </a:rPr>
              <a:t>Vertel dat je de hoeveelheid eiwit en CO2 makkelijk kunt aflezen, door naar het getal NA het laatste blokje te kijken.</a:t>
            </a:r>
          </a:p>
          <a:p>
            <a:pPr rtl="0">
              <a:spcBef>
                <a:spcPts val="0"/>
              </a:spcBef>
              <a:spcAft>
                <a:spcPts val="0"/>
              </a:spcAft>
            </a:pPr>
            <a:endParaRPr lang="nl-NL" sz="1800" b="0" i="0" u="none" strike="noStrike" dirty="0">
              <a:solidFill>
                <a:srgbClr val="000000"/>
              </a:solidFill>
              <a:effectLst/>
              <a:latin typeface="Arial" panose="020B0604020202020204" pitchFamily="34" charset="0"/>
            </a:endParaRPr>
          </a:p>
          <a:p>
            <a:br>
              <a:rPr lang="nl-NL" sz="2800" dirty="0"/>
            </a:br>
            <a:endParaRPr lang="nl-NL" sz="1800" dirty="0"/>
          </a:p>
        </p:txBody>
      </p:sp>
      <p:sp>
        <p:nvSpPr>
          <p:cNvPr id="4" name="Tijdelijke aanduiding voor dianummer 3">
            <a:extLst>
              <a:ext uri="{FF2B5EF4-FFF2-40B4-BE49-F238E27FC236}">
                <a16:creationId xmlns:a16="http://schemas.microsoft.com/office/drawing/2014/main" id="{FB2A2094-0741-1217-1677-180E75F23287}"/>
              </a:ext>
            </a:extLst>
          </p:cNvPr>
          <p:cNvSpPr>
            <a:spLocks noGrp="1"/>
          </p:cNvSpPr>
          <p:nvPr>
            <p:ph type="sldNum" sz="quarter" idx="5"/>
          </p:nvPr>
        </p:nvSpPr>
        <p:spPr/>
        <p:txBody>
          <a:bodyPr/>
          <a:lstStyle/>
          <a:p>
            <a:pPr>
              <a:defRPr/>
            </a:pPr>
            <a:fld id="{D72EF5D1-4C40-46D5-A76E-C2C439B27382}" type="slidenum">
              <a:rPr lang="nl-NL" smtClean="0"/>
              <a:pPr>
                <a:defRPr/>
              </a:pPr>
              <a:t>17</a:t>
            </a:fld>
            <a:endParaRPr lang="nl-NL"/>
          </a:p>
        </p:txBody>
      </p:sp>
    </p:spTree>
    <p:extLst>
      <p:ext uri="{BB962C8B-B14F-4D97-AF65-F5344CB8AC3E}">
        <p14:creationId xmlns:p14="http://schemas.microsoft.com/office/powerpoint/2010/main" val="2098915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EADB8-8D9A-603A-5A79-556763966CF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2A32E5A-BFC4-0A9C-E3E7-1E15BB830F4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84F6819-C268-D7CD-2B55-611ACFBF3F5C}"/>
              </a:ext>
            </a:extLst>
          </p:cNvPr>
          <p:cNvSpPr>
            <a:spLocks noGrp="1"/>
          </p:cNvSpPr>
          <p:nvPr>
            <p:ph type="body" idx="1"/>
          </p:nvPr>
        </p:nvSpPr>
        <p:spPr/>
        <p:txBody>
          <a:bodyPr/>
          <a:lstStyle/>
          <a:p>
            <a:pPr rtl="0">
              <a:spcBef>
                <a:spcPts val="0"/>
              </a:spcBef>
              <a:spcAft>
                <a:spcPts val="0"/>
              </a:spcAft>
            </a:pPr>
            <a:r>
              <a:rPr lang="nl-NL" sz="1800" b="0" i="0" u="none" strike="noStrike" dirty="0">
                <a:solidFill>
                  <a:srgbClr val="000000"/>
                </a:solidFill>
                <a:effectLst/>
                <a:latin typeface="Arial" panose="020B0604020202020204" pitchFamily="34" charset="0"/>
              </a:rPr>
              <a:t>De tijdbaas pakt een groene en rode stift en schrijft de namen bovenaan de tijdlijn. </a:t>
            </a:r>
          </a:p>
          <a:p>
            <a:pPr rtl="0">
              <a:spcBef>
                <a:spcPts val="0"/>
              </a:spcBef>
              <a:spcAft>
                <a:spcPts val="0"/>
              </a:spcAft>
            </a:pPr>
            <a:endParaRPr lang="nl-NL" sz="1800" b="0" i="0" u="none" strike="noStrike" dirty="0">
              <a:solidFill>
                <a:srgbClr val="000000"/>
              </a:solidFill>
              <a:effectLst/>
              <a:latin typeface="Arial" panose="020B0604020202020204" pitchFamily="34" charset="0"/>
            </a:endParaRPr>
          </a:p>
          <a:p>
            <a:pPr rtl="0">
              <a:spcBef>
                <a:spcPts val="0"/>
              </a:spcBef>
              <a:spcAft>
                <a:spcPts val="0"/>
              </a:spcAft>
            </a:pPr>
            <a:r>
              <a:rPr lang="nl-NL" sz="1800" b="0" i="0" u="none" strike="noStrike" dirty="0">
                <a:solidFill>
                  <a:srgbClr val="000000"/>
                </a:solidFill>
                <a:effectLst/>
                <a:latin typeface="Arial" panose="020B0604020202020204" pitchFamily="34" charset="0"/>
              </a:rPr>
              <a:t>Aan het eind van elke beurt schrijft de tijdbaas hier de scores op.</a:t>
            </a:r>
            <a:endParaRPr lang="nl-NL" sz="2800" b="0" dirty="0">
              <a:effectLst/>
            </a:endParaRPr>
          </a:p>
          <a:p>
            <a:br>
              <a:rPr lang="nl-NL" sz="2800" dirty="0"/>
            </a:br>
            <a:endParaRPr lang="nl-NL" sz="1800" dirty="0"/>
          </a:p>
        </p:txBody>
      </p:sp>
      <p:sp>
        <p:nvSpPr>
          <p:cNvPr id="4" name="Tijdelijke aanduiding voor dianummer 3">
            <a:extLst>
              <a:ext uri="{FF2B5EF4-FFF2-40B4-BE49-F238E27FC236}">
                <a16:creationId xmlns:a16="http://schemas.microsoft.com/office/drawing/2014/main" id="{FB2A2094-0741-1217-1677-180E75F23287}"/>
              </a:ext>
            </a:extLst>
          </p:cNvPr>
          <p:cNvSpPr>
            <a:spLocks noGrp="1"/>
          </p:cNvSpPr>
          <p:nvPr>
            <p:ph type="sldNum" sz="quarter" idx="5"/>
          </p:nvPr>
        </p:nvSpPr>
        <p:spPr/>
        <p:txBody>
          <a:bodyPr/>
          <a:lstStyle/>
          <a:p>
            <a:pPr>
              <a:defRPr/>
            </a:pPr>
            <a:fld id="{D72EF5D1-4C40-46D5-A76E-C2C439B27382}" type="slidenum">
              <a:rPr lang="nl-NL" smtClean="0"/>
              <a:pPr>
                <a:defRPr/>
              </a:pPr>
              <a:t>18</a:t>
            </a:fld>
            <a:endParaRPr lang="nl-NL"/>
          </a:p>
        </p:txBody>
      </p:sp>
    </p:spTree>
    <p:extLst>
      <p:ext uri="{BB962C8B-B14F-4D97-AF65-F5344CB8AC3E}">
        <p14:creationId xmlns:p14="http://schemas.microsoft.com/office/powerpoint/2010/main" val="2856117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EADB8-8D9A-603A-5A79-556763966CF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2A32E5A-BFC4-0A9C-E3E7-1E15BB830F4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84F6819-C268-D7CD-2B55-611ACFBF3F5C}"/>
              </a:ext>
            </a:extLst>
          </p:cNvPr>
          <p:cNvSpPr>
            <a:spLocks noGrp="1"/>
          </p:cNvSpPr>
          <p:nvPr>
            <p:ph type="body" idx="1"/>
          </p:nvPr>
        </p:nvSpPr>
        <p:spPr/>
        <p:txBody>
          <a:bodyPr/>
          <a:lstStyle/>
          <a:p>
            <a:pPr rtl="0">
              <a:spcBef>
                <a:spcPts val="0"/>
              </a:spcBef>
              <a:spcAft>
                <a:spcPts val="0"/>
              </a:spcAft>
            </a:pPr>
            <a:r>
              <a:rPr lang="nl-NL" sz="1800" b="0" i="0" u="none" strike="noStrike" dirty="0">
                <a:solidFill>
                  <a:srgbClr val="000000"/>
                </a:solidFill>
                <a:effectLst/>
                <a:latin typeface="Arial" panose="020B0604020202020204" pitchFamily="34" charset="0"/>
              </a:rPr>
              <a:t>Zo ligt het hele spel klaar.</a:t>
            </a:r>
          </a:p>
          <a:p>
            <a:pPr rtl="0">
              <a:spcBef>
                <a:spcPts val="0"/>
              </a:spcBef>
              <a:spcAft>
                <a:spcPts val="0"/>
              </a:spcAft>
            </a:pPr>
            <a:endParaRPr lang="nl-NL" sz="1800" b="0" i="0" u="none" strike="noStrike" dirty="0">
              <a:solidFill>
                <a:srgbClr val="000000"/>
              </a:solidFill>
              <a:effectLst/>
              <a:latin typeface="Arial" panose="020B0604020202020204" pitchFamily="34" charset="0"/>
            </a:endParaRPr>
          </a:p>
          <a:p>
            <a:pPr rtl="0">
              <a:spcBef>
                <a:spcPts val="0"/>
              </a:spcBef>
              <a:spcAft>
                <a:spcPts val="0"/>
              </a:spcAft>
            </a:pPr>
            <a:r>
              <a:rPr lang="nl-NL" sz="1800" b="0" i="0" u="none" strike="noStrike" dirty="0">
                <a:solidFill>
                  <a:srgbClr val="000000"/>
                </a:solidFill>
                <a:effectLst/>
                <a:latin typeface="Arial" panose="020B0604020202020204" pitchFamily="34" charset="0"/>
              </a:rPr>
              <a:t>Iedereen heeft een eigen deel om op te letten.</a:t>
            </a:r>
          </a:p>
          <a:p>
            <a:pPr rtl="0">
              <a:spcBef>
                <a:spcPts val="0"/>
              </a:spcBef>
              <a:spcAft>
                <a:spcPts val="0"/>
              </a:spcAft>
            </a:pPr>
            <a:endParaRPr lang="nl-NL" sz="1800" b="0" i="0" u="none" strike="noStrike" dirty="0">
              <a:solidFill>
                <a:srgbClr val="000000"/>
              </a:solidFill>
              <a:effectLst/>
              <a:latin typeface="Arial" panose="020B0604020202020204" pitchFamily="34" charset="0"/>
            </a:endParaRPr>
          </a:p>
          <a:p>
            <a:pPr rtl="0">
              <a:spcBef>
                <a:spcPts val="0"/>
              </a:spcBef>
              <a:spcAft>
                <a:spcPts val="0"/>
              </a:spcAft>
            </a:pPr>
            <a:r>
              <a:rPr lang="nl-NL" sz="1800" b="0" i="0" u="none" strike="noStrike" dirty="0">
                <a:solidFill>
                  <a:srgbClr val="000000"/>
                </a:solidFill>
                <a:effectLst/>
                <a:latin typeface="Arial" panose="020B0604020202020204" pitchFamily="34" charset="0"/>
              </a:rPr>
              <a:t>Vertel dat jullie de eerste beurt samen gaan spelen. Zo leert iedereen het spel.</a:t>
            </a:r>
            <a:endParaRPr lang="nl-NL" sz="2800" b="0" dirty="0">
              <a:effectLst/>
            </a:endParaRPr>
          </a:p>
          <a:p>
            <a:br>
              <a:rPr lang="nl-NL" sz="2800" dirty="0"/>
            </a:br>
            <a:endParaRPr lang="nl-NL" sz="1800" dirty="0"/>
          </a:p>
        </p:txBody>
      </p:sp>
      <p:sp>
        <p:nvSpPr>
          <p:cNvPr id="4" name="Tijdelijke aanduiding voor dianummer 3">
            <a:extLst>
              <a:ext uri="{FF2B5EF4-FFF2-40B4-BE49-F238E27FC236}">
                <a16:creationId xmlns:a16="http://schemas.microsoft.com/office/drawing/2014/main" id="{FB2A2094-0741-1217-1677-180E75F23287}"/>
              </a:ext>
            </a:extLst>
          </p:cNvPr>
          <p:cNvSpPr>
            <a:spLocks noGrp="1"/>
          </p:cNvSpPr>
          <p:nvPr>
            <p:ph type="sldNum" sz="quarter" idx="5"/>
          </p:nvPr>
        </p:nvSpPr>
        <p:spPr/>
        <p:txBody>
          <a:bodyPr/>
          <a:lstStyle/>
          <a:p>
            <a:pPr>
              <a:defRPr/>
            </a:pPr>
            <a:fld id="{D72EF5D1-4C40-46D5-A76E-C2C439B27382}" type="slidenum">
              <a:rPr lang="nl-NL" smtClean="0"/>
              <a:pPr>
                <a:defRPr/>
              </a:pPr>
              <a:t>19</a:t>
            </a:fld>
            <a:endParaRPr lang="nl-NL"/>
          </a:p>
        </p:txBody>
      </p:sp>
    </p:spTree>
    <p:extLst>
      <p:ext uri="{BB962C8B-B14F-4D97-AF65-F5344CB8AC3E}">
        <p14:creationId xmlns:p14="http://schemas.microsoft.com/office/powerpoint/2010/main" val="3437083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1800" b="0" i="0" u="none" strike="noStrike" dirty="0">
                <a:solidFill>
                  <a:srgbClr val="000000"/>
                </a:solidFill>
                <a:effectLst/>
                <a:latin typeface="Calibri" panose="020F0502020204030204" pitchFamily="34" charset="0"/>
              </a:rPr>
              <a:t>GEBRUIKSMATERIAAL</a:t>
            </a:r>
          </a:p>
          <a:p>
            <a:pPr marL="285750" indent="-285750">
              <a:buFont typeface="Arial" panose="020B0604020202020204" pitchFamily="34" charset="0"/>
              <a:buChar char="•"/>
            </a:pPr>
            <a:r>
              <a:rPr lang="nl-NL" sz="1800" b="0" i="0" u="none" strike="noStrike" dirty="0">
                <a:solidFill>
                  <a:srgbClr val="000000"/>
                </a:solidFill>
                <a:effectLst/>
                <a:latin typeface="Calibri" panose="020F0502020204030204" pitchFamily="34" charset="0"/>
              </a:rPr>
              <a:t>…</a:t>
            </a:r>
          </a:p>
          <a:p>
            <a:pPr marL="0" indent="0">
              <a:buNone/>
            </a:pPr>
            <a:endParaRPr lang="nl-NL" b="0" i="0" dirty="0">
              <a:solidFill>
                <a:srgbClr val="03031A"/>
              </a:solidFill>
              <a:effectLst/>
              <a:latin typeface="graphik"/>
            </a:endParaRPr>
          </a:p>
          <a:p>
            <a:pPr marL="0" indent="0">
              <a:buNone/>
            </a:pPr>
            <a:r>
              <a:rPr lang="nl-NL" dirty="0"/>
              <a:t>VOORBEREIDING </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nl-NL" dirty="0"/>
              <a:t>Lees de leshandleiding, zet de </a:t>
            </a:r>
            <a:r>
              <a:rPr lang="nl-NL" dirty="0" err="1"/>
              <a:t>powerpoint</a:t>
            </a:r>
            <a:r>
              <a:rPr lang="nl-NL" dirty="0"/>
              <a:t> klaar en bereid de les voor.</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nl-NL" b="0" i="0" dirty="0">
                <a:solidFill>
                  <a:srgbClr val="000000"/>
                </a:solidFill>
                <a:effectLst/>
                <a:latin typeface="Times New Roman" panose="02020603050405020304" pitchFamily="18" charset="0"/>
              </a:rPr>
              <a:t>Maak </a:t>
            </a:r>
            <a:r>
              <a:rPr lang="nl-NL" sz="1200" dirty="0"/>
              <a:t>teams</a:t>
            </a:r>
            <a:r>
              <a:rPr lang="nl-NL" b="0" i="0" dirty="0">
                <a:solidFill>
                  <a:srgbClr val="000000"/>
                </a:solidFill>
                <a:effectLst/>
                <a:latin typeface="Times New Roman" panose="02020603050405020304" pitchFamily="18" charset="0"/>
              </a:rPr>
              <a:t> van vier tot vijf leerlingen.</a:t>
            </a:r>
          </a:p>
          <a:p>
            <a:pPr marL="628650" marR="0" lvl="1"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nl-NL" b="0" i="0" dirty="0">
                <a:solidFill>
                  <a:srgbClr val="000000"/>
                </a:solidFill>
                <a:effectLst/>
                <a:latin typeface="Times New Roman" panose="02020603050405020304" pitchFamily="18" charset="0"/>
              </a:rPr>
              <a:t>Zorg in elk </a:t>
            </a:r>
            <a:r>
              <a:rPr lang="nl-NL" sz="1200" dirty="0"/>
              <a:t>team </a:t>
            </a:r>
            <a:r>
              <a:rPr lang="nl-NL" b="0" i="0" dirty="0">
                <a:solidFill>
                  <a:srgbClr val="000000"/>
                </a:solidFill>
                <a:effectLst/>
                <a:latin typeface="Times New Roman" panose="02020603050405020304" pitchFamily="18" charset="0"/>
              </a:rPr>
              <a:t>voor een bordbaas, kaartenbaas, dobbelsteenbaas, blokjesbaas en tijdbaas.</a:t>
            </a:r>
          </a:p>
          <a:p>
            <a:pPr marL="628650" marR="0" lvl="1"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nl-NL" b="0" i="0" dirty="0">
                <a:solidFill>
                  <a:srgbClr val="000000"/>
                </a:solidFill>
                <a:effectLst/>
                <a:latin typeface="Times New Roman" panose="02020603050405020304" pitchFamily="18" charset="0"/>
              </a:rPr>
              <a:t>In een </a:t>
            </a:r>
            <a:r>
              <a:rPr lang="nl-NL" sz="1200" dirty="0"/>
              <a:t>team</a:t>
            </a:r>
            <a:r>
              <a:rPr lang="nl-NL" b="0" i="0" dirty="0">
                <a:solidFill>
                  <a:srgbClr val="000000"/>
                </a:solidFill>
                <a:effectLst/>
                <a:latin typeface="Times New Roman" panose="02020603050405020304" pitchFamily="18" charset="0"/>
              </a:rPr>
              <a:t> van 4 leerlingen is de bordbaas ook de dobbelsteenbaas.</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nl-NL" b="0" i="0" dirty="0">
                <a:solidFill>
                  <a:srgbClr val="000000"/>
                </a:solidFill>
                <a:effectLst/>
                <a:latin typeface="Times New Roman" panose="02020603050405020304" pitchFamily="18" charset="0"/>
              </a:rPr>
              <a:t>Leg voor elk </a:t>
            </a:r>
            <a:r>
              <a:rPr lang="nl-NL" sz="1200" dirty="0"/>
              <a:t>team</a:t>
            </a:r>
            <a:r>
              <a:rPr lang="nl-NL" b="0" i="0" dirty="0">
                <a:solidFill>
                  <a:srgbClr val="000000"/>
                </a:solidFill>
                <a:effectLst/>
                <a:latin typeface="Times New Roman" panose="02020603050405020304" pitchFamily="18" charset="0"/>
              </a:rPr>
              <a:t> een doos met spelonderdelen klaar.</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nl-NL" dirty="0"/>
              <a:t>Zorg dat elk </a:t>
            </a:r>
            <a:r>
              <a:rPr lang="nl-NL" sz="1200" dirty="0"/>
              <a:t>team</a:t>
            </a:r>
            <a:r>
              <a:rPr lang="nl-NL" dirty="0"/>
              <a:t> een groene en een rode stift heeft.</a:t>
            </a:r>
          </a:p>
        </p:txBody>
      </p:sp>
      <p:sp>
        <p:nvSpPr>
          <p:cNvPr id="4" name="Tijdelijke aanduiding voor dianummer 3"/>
          <p:cNvSpPr>
            <a:spLocks noGrp="1"/>
          </p:cNvSpPr>
          <p:nvPr>
            <p:ph type="sldNum" sz="quarter" idx="5"/>
          </p:nvPr>
        </p:nvSpPr>
        <p:spPr/>
        <p:txBody>
          <a:bodyPr/>
          <a:lstStyle/>
          <a:p>
            <a:pPr>
              <a:defRPr/>
            </a:pPr>
            <a:fld id="{D72EF5D1-4C40-46D5-A76E-C2C439B27382}" type="slidenum">
              <a:rPr lang="nl-NL" smtClean="0"/>
              <a:pPr>
                <a:defRPr/>
              </a:pPr>
              <a:t>2</a:t>
            </a:fld>
            <a:endParaRPr lang="nl-NL"/>
          </a:p>
        </p:txBody>
      </p:sp>
    </p:spTree>
    <p:extLst>
      <p:ext uri="{BB962C8B-B14F-4D97-AF65-F5344CB8AC3E}">
        <p14:creationId xmlns:p14="http://schemas.microsoft.com/office/powerpoint/2010/main" val="29732054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EADB8-8D9A-603A-5A79-556763966CF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2A32E5A-BFC4-0A9C-E3E7-1E15BB830F4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84F6819-C268-D7CD-2B55-611ACFBF3F5C}"/>
              </a:ext>
            </a:extLst>
          </p:cNvPr>
          <p:cNvSpPr>
            <a:spLocks noGrp="1"/>
          </p:cNvSpPr>
          <p:nvPr>
            <p:ph type="body" idx="1"/>
          </p:nvPr>
        </p:nvSpPr>
        <p:spPr/>
        <p:txBody>
          <a:bodyPr/>
          <a:lstStyle/>
          <a:p>
            <a:pPr rtl="0">
              <a:spcBef>
                <a:spcPts val="1800"/>
              </a:spcBef>
              <a:spcAft>
                <a:spcPts val="600"/>
              </a:spcAft>
            </a:pPr>
            <a:r>
              <a:rPr lang="nl-NL" sz="1800" b="0" i="0" u="none" strike="noStrike" dirty="0">
                <a:solidFill>
                  <a:srgbClr val="000000"/>
                </a:solidFill>
                <a:effectLst/>
                <a:latin typeface="Arial" panose="020B0604020202020204" pitchFamily="34" charset="0"/>
              </a:rPr>
              <a:t>In een beurt mag elk </a:t>
            </a:r>
            <a:r>
              <a:rPr lang="nl-NL" sz="1800" dirty="0"/>
              <a:t>team</a:t>
            </a:r>
            <a:r>
              <a:rPr lang="nl-NL" sz="1800" b="0" i="0" u="none" strike="noStrike" dirty="0">
                <a:solidFill>
                  <a:srgbClr val="000000"/>
                </a:solidFill>
                <a:effectLst/>
                <a:latin typeface="Arial" panose="020B0604020202020204" pitchFamily="34" charset="0"/>
              </a:rPr>
              <a:t> als eerste één kaart op het bord leggen.</a:t>
            </a:r>
          </a:p>
          <a:p>
            <a:pPr rtl="0">
              <a:spcBef>
                <a:spcPts val="1800"/>
              </a:spcBef>
              <a:spcAft>
                <a:spcPts val="600"/>
              </a:spcAft>
            </a:pPr>
            <a:endParaRPr lang="nl-NL" sz="1800" b="0" i="0" u="none" strike="noStrike" dirty="0">
              <a:solidFill>
                <a:srgbClr val="000000"/>
              </a:solidFill>
              <a:effectLst/>
              <a:latin typeface="Arial" panose="020B0604020202020204" pitchFamily="34" charset="0"/>
            </a:endParaRPr>
          </a:p>
          <a:p>
            <a:pPr rtl="0">
              <a:spcBef>
                <a:spcPts val="1800"/>
              </a:spcBef>
              <a:spcAft>
                <a:spcPts val="600"/>
              </a:spcAft>
            </a:pPr>
            <a:r>
              <a:rPr lang="nl-NL" sz="1800" b="0" i="0" u="none" strike="noStrike" dirty="0">
                <a:solidFill>
                  <a:srgbClr val="000000"/>
                </a:solidFill>
                <a:effectLst/>
                <a:latin typeface="Arial" panose="020B0604020202020204" pitchFamily="34" charset="0"/>
              </a:rPr>
              <a:t>Vraag de kaartenbaas van elk </a:t>
            </a:r>
            <a:r>
              <a:rPr lang="nl-NL" sz="1800" dirty="0"/>
              <a:t>team</a:t>
            </a:r>
            <a:r>
              <a:rPr lang="nl-NL" sz="1800" b="0" i="0" u="none" strike="noStrike" dirty="0">
                <a:solidFill>
                  <a:srgbClr val="000000"/>
                </a:solidFill>
                <a:effectLst/>
                <a:latin typeface="Arial" panose="020B0604020202020204" pitchFamily="34" charset="0"/>
              </a:rPr>
              <a:t> om de </a:t>
            </a:r>
            <a:r>
              <a:rPr lang="en-GB" sz="3600" dirty="0" err="1"/>
              <a:t>aardappel</a:t>
            </a:r>
            <a:r>
              <a:rPr lang="nl-NL" sz="1800" b="0" i="0" u="none" strike="noStrike" dirty="0">
                <a:solidFill>
                  <a:srgbClr val="000000"/>
                </a:solidFill>
                <a:effectLst/>
                <a:latin typeface="Arial" panose="020B0604020202020204" pitchFamily="34" charset="0"/>
              </a:rPr>
              <a:t>kaart te pakken. </a:t>
            </a:r>
          </a:p>
          <a:p>
            <a:pPr rtl="0">
              <a:spcBef>
                <a:spcPts val="1800"/>
              </a:spcBef>
              <a:spcAft>
                <a:spcPts val="600"/>
              </a:spcAft>
            </a:pPr>
            <a:endParaRPr lang="nl-NL" sz="1800" b="0" i="0" u="none" strike="noStrike" dirty="0">
              <a:solidFill>
                <a:srgbClr val="000000"/>
              </a:solidFill>
              <a:effectLst/>
              <a:latin typeface="Arial" panose="020B0604020202020204" pitchFamily="34" charset="0"/>
            </a:endParaRPr>
          </a:p>
          <a:p>
            <a:pPr rtl="0">
              <a:spcBef>
                <a:spcPts val="1800"/>
              </a:spcBef>
              <a:spcAft>
                <a:spcPts val="600"/>
              </a:spcAft>
            </a:pPr>
            <a:r>
              <a:rPr lang="nl-NL" sz="1800" b="0" i="0" u="none" strike="noStrike" dirty="0">
                <a:solidFill>
                  <a:srgbClr val="000000"/>
                </a:solidFill>
                <a:effectLst/>
                <a:latin typeface="Arial" panose="020B0604020202020204" pitchFamily="34" charset="0"/>
              </a:rPr>
              <a:t>Bespreek kort de informatie op de kaart: Hoeveel eiwit de kaart oplevert, hoeveel CO2 de kaart oplevert en op welke kleur je hem mag leggen.</a:t>
            </a:r>
          </a:p>
          <a:p>
            <a:pPr rtl="0">
              <a:spcBef>
                <a:spcPts val="1800"/>
              </a:spcBef>
              <a:spcAft>
                <a:spcPts val="600"/>
              </a:spcAft>
            </a:pPr>
            <a:endParaRPr lang="nl-NL" sz="1800" b="0" i="0" u="none" strike="noStrike" dirty="0">
              <a:solidFill>
                <a:srgbClr val="000000"/>
              </a:solidFill>
              <a:effectLst/>
              <a:latin typeface="Arial" panose="020B0604020202020204" pitchFamily="34" charset="0"/>
            </a:endParaRPr>
          </a:p>
          <a:p>
            <a:pPr rtl="0">
              <a:spcBef>
                <a:spcPts val="1800"/>
              </a:spcBef>
              <a:spcAft>
                <a:spcPts val="600"/>
              </a:spcAft>
            </a:pPr>
            <a:r>
              <a:rPr lang="nl-NL" sz="1800" b="0" i="0" u="none" strike="noStrike" dirty="0">
                <a:solidFill>
                  <a:srgbClr val="000000"/>
                </a:solidFill>
                <a:effectLst/>
                <a:latin typeface="Arial" panose="020B0604020202020204" pitchFamily="34" charset="0"/>
              </a:rPr>
              <a:t>De </a:t>
            </a:r>
            <a:r>
              <a:rPr lang="en-GB" sz="3600" dirty="0" err="1"/>
              <a:t>aardappel</a:t>
            </a:r>
            <a:r>
              <a:rPr lang="nl-NL" sz="1800" b="0" i="0" u="none" strike="noStrike" dirty="0">
                <a:solidFill>
                  <a:srgbClr val="000000"/>
                </a:solidFill>
                <a:effectLst/>
                <a:latin typeface="Arial" panose="020B0604020202020204" pitchFamily="34" charset="0"/>
              </a:rPr>
              <a:t>kaart gaat elk groepje op het vakje ‘Melk van koeien’ in de hoek rechtsonder leggen.</a:t>
            </a:r>
          </a:p>
          <a:p>
            <a:pPr rtl="0">
              <a:spcBef>
                <a:spcPts val="1800"/>
              </a:spcBef>
              <a:spcAft>
                <a:spcPts val="600"/>
              </a:spcAft>
            </a:pPr>
            <a:endParaRPr lang="nl-NL" sz="2800" b="0" dirty="0">
              <a:effectLst/>
            </a:endParaRPr>
          </a:p>
          <a:p>
            <a:br>
              <a:rPr lang="nl-NL" sz="2800" dirty="0"/>
            </a:br>
            <a:endParaRPr lang="nl-NL" sz="1800" dirty="0"/>
          </a:p>
        </p:txBody>
      </p:sp>
      <p:sp>
        <p:nvSpPr>
          <p:cNvPr id="4" name="Tijdelijke aanduiding voor dianummer 3">
            <a:extLst>
              <a:ext uri="{FF2B5EF4-FFF2-40B4-BE49-F238E27FC236}">
                <a16:creationId xmlns:a16="http://schemas.microsoft.com/office/drawing/2014/main" id="{FB2A2094-0741-1217-1677-180E75F23287}"/>
              </a:ext>
            </a:extLst>
          </p:cNvPr>
          <p:cNvSpPr>
            <a:spLocks noGrp="1"/>
          </p:cNvSpPr>
          <p:nvPr>
            <p:ph type="sldNum" sz="quarter" idx="5"/>
          </p:nvPr>
        </p:nvSpPr>
        <p:spPr/>
        <p:txBody>
          <a:bodyPr/>
          <a:lstStyle/>
          <a:p>
            <a:pPr>
              <a:defRPr/>
            </a:pPr>
            <a:fld id="{D72EF5D1-4C40-46D5-A76E-C2C439B27382}" type="slidenum">
              <a:rPr lang="nl-NL" smtClean="0"/>
              <a:pPr>
                <a:defRPr/>
              </a:pPr>
              <a:t>20</a:t>
            </a:fld>
            <a:endParaRPr lang="nl-NL"/>
          </a:p>
        </p:txBody>
      </p:sp>
    </p:spTree>
    <p:extLst>
      <p:ext uri="{BB962C8B-B14F-4D97-AF65-F5344CB8AC3E}">
        <p14:creationId xmlns:p14="http://schemas.microsoft.com/office/powerpoint/2010/main" val="13035667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EADB8-8D9A-603A-5A79-556763966CF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2A32E5A-BFC4-0A9C-E3E7-1E15BB830F4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84F6819-C268-D7CD-2B55-611ACFBF3F5C}"/>
              </a:ext>
            </a:extLst>
          </p:cNvPr>
          <p:cNvSpPr>
            <a:spLocks noGrp="1"/>
          </p:cNvSpPr>
          <p:nvPr>
            <p:ph type="body" idx="1"/>
          </p:nvPr>
        </p:nvSpPr>
        <p:spPr/>
        <p:txBody>
          <a:bodyPr/>
          <a:lstStyle/>
          <a:p>
            <a:pPr rtl="0" fontAlgn="base">
              <a:spcBef>
                <a:spcPts val="0"/>
              </a:spcBef>
              <a:spcAft>
                <a:spcPts val="0"/>
              </a:spcAft>
              <a:buFont typeface="+mj-lt"/>
              <a:buNone/>
            </a:pPr>
            <a:r>
              <a:rPr lang="nl-NL" sz="2800" dirty="0"/>
              <a:t>Door het neerleggen van een kaart verandert de hoeveelheid eiwit en CO2. Dat moet de blokjesbaas aanpassen in 2 stappen.</a:t>
            </a:r>
          </a:p>
          <a:p>
            <a:pPr rtl="0" fontAlgn="base">
              <a:spcBef>
                <a:spcPts val="0"/>
              </a:spcBef>
              <a:spcAft>
                <a:spcPts val="0"/>
              </a:spcAft>
              <a:buFont typeface="+mj-lt"/>
              <a:buNone/>
            </a:pPr>
            <a:endParaRPr lang="nl-NL" sz="2800" dirty="0"/>
          </a:p>
          <a:p>
            <a:pPr rtl="0" fontAlgn="base">
              <a:spcBef>
                <a:spcPts val="0"/>
              </a:spcBef>
              <a:spcAft>
                <a:spcPts val="0"/>
              </a:spcAft>
              <a:buFont typeface="+mj-lt"/>
              <a:buNone/>
            </a:pPr>
            <a:r>
              <a:rPr lang="nl-NL" sz="2800" dirty="0"/>
              <a:t>Eerst haalt de blokjesbaas het eiwit en de CO2 van het vakje/kaartje dat verdwijnt van het </a:t>
            </a:r>
            <a:r>
              <a:rPr lang="nl-NL" sz="2800" dirty="0" err="1"/>
              <a:t>telbord</a:t>
            </a:r>
            <a:r>
              <a:rPr lang="nl-NL" sz="2800" dirty="0"/>
              <a:t> af. </a:t>
            </a:r>
          </a:p>
          <a:p>
            <a:pPr rtl="0" fontAlgn="base">
              <a:spcBef>
                <a:spcPts val="0"/>
              </a:spcBef>
              <a:spcAft>
                <a:spcPts val="0"/>
              </a:spcAft>
              <a:buFont typeface="+mj-lt"/>
              <a:buNone/>
            </a:pPr>
            <a:endParaRPr lang="nl-NL" sz="2800" dirty="0"/>
          </a:p>
          <a:p>
            <a:pPr rtl="0" fontAlgn="base">
              <a:spcBef>
                <a:spcPts val="0"/>
              </a:spcBef>
              <a:spcAft>
                <a:spcPts val="0"/>
              </a:spcAft>
              <a:buFont typeface="+mj-lt"/>
              <a:buNone/>
            </a:pPr>
            <a:r>
              <a:rPr lang="nl-NL" sz="2800" dirty="0"/>
              <a:t>Melk van koeien = 15 eiwit, elk team haalt nu 15 eiwit weg. 15 eiwit zijn 3 blokjes!</a:t>
            </a:r>
          </a:p>
          <a:p>
            <a:pPr rtl="0" fontAlgn="base">
              <a:spcBef>
                <a:spcPts val="0"/>
              </a:spcBef>
              <a:spcAft>
                <a:spcPts val="0"/>
              </a:spcAft>
              <a:buFont typeface="+mj-lt"/>
              <a:buNone/>
            </a:pPr>
            <a:endParaRPr lang="nl-NL" sz="2800" dirty="0"/>
          </a:p>
          <a:p>
            <a:pPr rtl="0" fontAlgn="base">
              <a:spcBef>
                <a:spcPts val="0"/>
              </a:spcBef>
              <a:spcAft>
                <a:spcPts val="0"/>
              </a:spcAft>
              <a:buFont typeface="+mj-lt"/>
              <a:buNone/>
            </a:pPr>
            <a:r>
              <a:rPr lang="nl-NL" sz="2800" dirty="0"/>
              <a:t>Melk van koeien = 1 CO2, elk team haalt nu 1 CO2 weg. Dat is 1 blokje.</a:t>
            </a:r>
          </a:p>
          <a:p>
            <a:pPr rtl="0" fontAlgn="base">
              <a:spcBef>
                <a:spcPts val="0"/>
              </a:spcBef>
              <a:spcAft>
                <a:spcPts val="0"/>
              </a:spcAft>
              <a:buFont typeface="+mj-lt"/>
              <a:buNone/>
            </a:pPr>
            <a:endParaRPr lang="nl-NL" sz="2800" dirty="0"/>
          </a:p>
        </p:txBody>
      </p:sp>
      <p:sp>
        <p:nvSpPr>
          <p:cNvPr id="4" name="Tijdelijke aanduiding voor dianummer 3">
            <a:extLst>
              <a:ext uri="{FF2B5EF4-FFF2-40B4-BE49-F238E27FC236}">
                <a16:creationId xmlns:a16="http://schemas.microsoft.com/office/drawing/2014/main" id="{FB2A2094-0741-1217-1677-180E75F23287}"/>
              </a:ext>
            </a:extLst>
          </p:cNvPr>
          <p:cNvSpPr>
            <a:spLocks noGrp="1"/>
          </p:cNvSpPr>
          <p:nvPr>
            <p:ph type="sldNum" sz="quarter" idx="5"/>
          </p:nvPr>
        </p:nvSpPr>
        <p:spPr/>
        <p:txBody>
          <a:bodyPr/>
          <a:lstStyle/>
          <a:p>
            <a:pPr>
              <a:defRPr/>
            </a:pPr>
            <a:fld id="{D72EF5D1-4C40-46D5-A76E-C2C439B27382}" type="slidenum">
              <a:rPr lang="nl-NL" smtClean="0"/>
              <a:pPr>
                <a:defRPr/>
              </a:pPr>
              <a:t>21</a:t>
            </a:fld>
            <a:endParaRPr lang="nl-NL"/>
          </a:p>
        </p:txBody>
      </p:sp>
    </p:spTree>
    <p:extLst>
      <p:ext uri="{BB962C8B-B14F-4D97-AF65-F5344CB8AC3E}">
        <p14:creationId xmlns:p14="http://schemas.microsoft.com/office/powerpoint/2010/main" val="14171332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EADB8-8D9A-603A-5A79-556763966CF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2A32E5A-BFC4-0A9C-E3E7-1E15BB830F4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84F6819-C268-D7CD-2B55-611ACFBF3F5C}"/>
              </a:ext>
            </a:extLst>
          </p:cNvPr>
          <p:cNvSpPr>
            <a:spLocks noGrp="1"/>
          </p:cNvSpPr>
          <p:nvPr>
            <p:ph type="body" idx="1"/>
          </p:nvPr>
        </p:nvSpPr>
        <p:spPr/>
        <p:txBody>
          <a:bodyPr/>
          <a:lstStyle/>
          <a:p>
            <a:pPr rtl="0" fontAlgn="base">
              <a:spcBef>
                <a:spcPts val="0"/>
              </a:spcBef>
              <a:spcAft>
                <a:spcPts val="0"/>
              </a:spcAft>
              <a:buFont typeface="+mj-lt"/>
              <a:buNone/>
            </a:pPr>
            <a:r>
              <a:rPr lang="nl-NL" sz="1800" b="0" i="0" u="none" strike="noStrike" dirty="0">
                <a:solidFill>
                  <a:srgbClr val="000000"/>
                </a:solidFill>
                <a:effectLst/>
                <a:latin typeface="Arial" panose="020B0604020202020204" pitchFamily="34" charset="0"/>
              </a:rPr>
              <a:t>Nu moet het eiwit en de CO2 van de nieuwe kaart erbij.</a:t>
            </a:r>
          </a:p>
          <a:p>
            <a:pPr rtl="0" fontAlgn="base">
              <a:spcBef>
                <a:spcPts val="0"/>
              </a:spcBef>
              <a:spcAft>
                <a:spcPts val="0"/>
              </a:spcAft>
              <a:buFont typeface="+mj-lt"/>
              <a:buNone/>
            </a:pPr>
            <a:endParaRPr lang="nl-NL"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mj-lt"/>
              <a:buNone/>
            </a:pPr>
            <a:r>
              <a:rPr lang="nl-NL" sz="2800" dirty="0"/>
              <a:t>Aardappel = 30 eiwit, de blokjesbaas elk team doet er nu 30 eiwit bij. 30 eiwit zijn 6 blokjes!</a:t>
            </a:r>
          </a:p>
          <a:p>
            <a:pPr rtl="0" fontAlgn="base">
              <a:spcBef>
                <a:spcPts val="0"/>
              </a:spcBef>
              <a:spcAft>
                <a:spcPts val="0"/>
              </a:spcAft>
              <a:buFont typeface="+mj-lt"/>
              <a:buNone/>
            </a:pPr>
            <a:endParaRPr lang="nl-NL" sz="2800" dirty="0"/>
          </a:p>
          <a:p>
            <a:pPr rtl="0" fontAlgn="base">
              <a:spcBef>
                <a:spcPts val="0"/>
              </a:spcBef>
              <a:spcAft>
                <a:spcPts val="0"/>
              </a:spcAft>
              <a:buFont typeface="+mj-lt"/>
              <a:buNone/>
            </a:pPr>
            <a:r>
              <a:rPr lang="nl-NL" sz="2800" dirty="0"/>
              <a:t>Aardappel = 0 CO2, er komt dus geen CO2 bij.</a:t>
            </a:r>
          </a:p>
          <a:p>
            <a:pPr rtl="0" fontAlgn="base">
              <a:spcBef>
                <a:spcPts val="0"/>
              </a:spcBef>
              <a:spcAft>
                <a:spcPts val="0"/>
              </a:spcAft>
              <a:buFont typeface="+mj-lt"/>
              <a:buNone/>
            </a:pPr>
            <a:br>
              <a:rPr lang="nl-NL" sz="2800" dirty="0"/>
            </a:br>
            <a:endParaRPr lang="nl-NL" sz="2800" dirty="0"/>
          </a:p>
          <a:p>
            <a:pPr rtl="0" fontAlgn="base">
              <a:spcBef>
                <a:spcPts val="0"/>
              </a:spcBef>
              <a:spcAft>
                <a:spcPts val="0"/>
              </a:spcAft>
              <a:buFont typeface="+mj-lt"/>
              <a:buNone/>
            </a:pPr>
            <a:r>
              <a:rPr lang="nl-NL" sz="2800" dirty="0"/>
              <a:t>Door deze zet is er nu dus 515 eiwit en 27 CO2!</a:t>
            </a:r>
            <a:endParaRPr lang="nl-NL" sz="1800" dirty="0"/>
          </a:p>
        </p:txBody>
      </p:sp>
      <p:sp>
        <p:nvSpPr>
          <p:cNvPr id="4" name="Tijdelijke aanduiding voor dianummer 3">
            <a:extLst>
              <a:ext uri="{FF2B5EF4-FFF2-40B4-BE49-F238E27FC236}">
                <a16:creationId xmlns:a16="http://schemas.microsoft.com/office/drawing/2014/main" id="{FB2A2094-0741-1217-1677-180E75F23287}"/>
              </a:ext>
            </a:extLst>
          </p:cNvPr>
          <p:cNvSpPr>
            <a:spLocks noGrp="1"/>
          </p:cNvSpPr>
          <p:nvPr>
            <p:ph type="sldNum" sz="quarter" idx="5"/>
          </p:nvPr>
        </p:nvSpPr>
        <p:spPr/>
        <p:txBody>
          <a:bodyPr/>
          <a:lstStyle/>
          <a:p>
            <a:pPr>
              <a:defRPr/>
            </a:pPr>
            <a:fld id="{D72EF5D1-4C40-46D5-A76E-C2C439B27382}" type="slidenum">
              <a:rPr lang="nl-NL" smtClean="0"/>
              <a:pPr>
                <a:defRPr/>
              </a:pPr>
              <a:t>22</a:t>
            </a:fld>
            <a:endParaRPr lang="nl-NL"/>
          </a:p>
        </p:txBody>
      </p:sp>
    </p:spTree>
    <p:extLst>
      <p:ext uri="{BB962C8B-B14F-4D97-AF65-F5344CB8AC3E}">
        <p14:creationId xmlns:p14="http://schemas.microsoft.com/office/powerpoint/2010/main" val="8209506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EADB8-8D9A-603A-5A79-556763966CF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2A32E5A-BFC4-0A9C-E3E7-1E15BB830F4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84F6819-C268-D7CD-2B55-611ACFBF3F5C}"/>
              </a:ext>
            </a:extLst>
          </p:cNvPr>
          <p:cNvSpPr>
            <a:spLocks noGrp="1"/>
          </p:cNvSpPr>
          <p:nvPr>
            <p:ph type="body" idx="1"/>
          </p:nvPr>
        </p:nvSpPr>
        <p:spPr/>
        <p:txBody>
          <a:bodyPr/>
          <a:lstStyle/>
          <a:p>
            <a:pPr rtl="0">
              <a:spcBef>
                <a:spcPts val="1800"/>
              </a:spcBef>
              <a:spcAft>
                <a:spcPts val="600"/>
              </a:spcAft>
            </a:pPr>
            <a:r>
              <a:rPr lang="nl-NL" sz="1800" b="0" i="0" u="none" strike="noStrike" dirty="0">
                <a:solidFill>
                  <a:srgbClr val="000000"/>
                </a:solidFill>
                <a:effectLst/>
                <a:latin typeface="Arial" panose="020B0604020202020204" pitchFamily="34" charset="0"/>
              </a:rPr>
              <a:t>Als alle </a:t>
            </a:r>
            <a:r>
              <a:rPr lang="nl-NL" sz="1800" dirty="0"/>
              <a:t>team</a:t>
            </a:r>
            <a:r>
              <a:rPr lang="nl-NL" sz="1800" b="0" i="0" u="none" strike="noStrike" dirty="0">
                <a:solidFill>
                  <a:srgbClr val="000000"/>
                </a:solidFill>
                <a:effectLst/>
                <a:latin typeface="Arial" panose="020B0604020202020204" pitchFamily="34" charset="0"/>
              </a:rPr>
              <a:t>s zijn geweest volgt er een gebeurtenis voor de hele klas. Normaal gooit telkens de dobbelsteenbaas een ander </a:t>
            </a:r>
            <a:r>
              <a:rPr lang="nl-NL" sz="1800" dirty="0"/>
              <a:t>team</a:t>
            </a:r>
            <a:r>
              <a:rPr lang="nl-NL" sz="1800" b="0" i="0" u="none" strike="noStrike" dirty="0">
                <a:solidFill>
                  <a:srgbClr val="000000"/>
                </a:solidFill>
                <a:effectLst/>
                <a:latin typeface="Arial" panose="020B0604020202020204" pitchFamily="34" charset="0"/>
              </a:rPr>
              <a:t> met de dobbelsteen om te bepalen welke gebeurtenis. </a:t>
            </a:r>
          </a:p>
          <a:p>
            <a:pPr rtl="0">
              <a:spcBef>
                <a:spcPts val="1800"/>
              </a:spcBef>
              <a:spcAft>
                <a:spcPts val="600"/>
              </a:spcAft>
            </a:pPr>
            <a:endParaRPr lang="nl-NL" sz="1800" b="0" i="0" u="none" strike="noStrike" dirty="0">
              <a:solidFill>
                <a:srgbClr val="000000"/>
              </a:solidFill>
              <a:effectLst/>
              <a:latin typeface="Arial" panose="020B0604020202020204" pitchFamily="34" charset="0"/>
            </a:endParaRPr>
          </a:p>
          <a:p>
            <a:pPr rtl="0">
              <a:spcBef>
                <a:spcPts val="1800"/>
              </a:spcBef>
              <a:spcAft>
                <a:spcPts val="600"/>
              </a:spcAft>
            </a:pPr>
            <a:r>
              <a:rPr lang="nl-NL" sz="1800" b="0" i="0" u="none" strike="noStrike" dirty="0">
                <a:solidFill>
                  <a:srgbClr val="000000"/>
                </a:solidFill>
                <a:effectLst/>
                <a:latin typeface="Arial" panose="020B0604020202020204" pitchFamily="34" charset="0"/>
              </a:rPr>
              <a:t>Nu is dat 5.</a:t>
            </a:r>
          </a:p>
          <a:p>
            <a:pPr rtl="0">
              <a:spcBef>
                <a:spcPts val="1800"/>
              </a:spcBef>
              <a:spcAft>
                <a:spcPts val="600"/>
              </a:spcAft>
            </a:pPr>
            <a:endParaRPr lang="nl-NL" sz="1800" b="0" i="0" u="none" strike="noStrike" dirty="0">
              <a:solidFill>
                <a:srgbClr val="000000"/>
              </a:solidFill>
              <a:effectLst/>
              <a:latin typeface="Arial" panose="020B0604020202020204" pitchFamily="34" charset="0"/>
            </a:endParaRPr>
          </a:p>
          <a:p>
            <a:pPr rtl="0">
              <a:spcBef>
                <a:spcPts val="1800"/>
              </a:spcBef>
              <a:spcAft>
                <a:spcPts val="600"/>
              </a:spcAft>
            </a:pPr>
            <a:r>
              <a:rPr lang="nl-NL" sz="1800" b="0" i="0" u="none" strike="noStrike" dirty="0">
                <a:solidFill>
                  <a:srgbClr val="000000"/>
                </a:solidFill>
                <a:effectLst/>
                <a:latin typeface="Arial" panose="020B0604020202020204" pitchFamily="34" charset="0"/>
              </a:rPr>
              <a:t>Je zoekt de bijbehorende gebeurtenis op in de gebeurtenissen </a:t>
            </a:r>
            <a:r>
              <a:rPr lang="nl-NL" sz="1800" b="0" i="0" u="none" strike="noStrike" dirty="0" err="1">
                <a:solidFill>
                  <a:srgbClr val="000000"/>
                </a:solidFill>
                <a:effectLst/>
                <a:latin typeface="Arial" panose="020B0604020202020204" pitchFamily="34" charset="0"/>
              </a:rPr>
              <a:t>powerpoint</a:t>
            </a:r>
            <a:r>
              <a:rPr lang="nl-NL" sz="1800" b="0" i="0" u="none" strike="noStrike" dirty="0">
                <a:solidFill>
                  <a:srgbClr val="000000"/>
                </a:solidFill>
                <a:effectLst/>
                <a:latin typeface="Arial" panose="020B0604020202020204" pitchFamily="34" charset="0"/>
              </a:rPr>
              <a:t>. In dit geval zou dat slide 5 zijn. Maar nu staat de gebeurtenis alvast in deze </a:t>
            </a:r>
            <a:r>
              <a:rPr lang="nl-NL" sz="1800" b="0" i="0" u="none" strike="noStrike" dirty="0" err="1">
                <a:solidFill>
                  <a:srgbClr val="000000"/>
                </a:solidFill>
                <a:effectLst/>
                <a:latin typeface="Arial" panose="020B0604020202020204" pitchFamily="34" charset="0"/>
              </a:rPr>
              <a:t>powerpoint</a:t>
            </a:r>
            <a:r>
              <a:rPr lang="nl-NL" sz="1800" b="0" i="0" u="none" strike="noStrike" dirty="0">
                <a:solidFill>
                  <a:srgbClr val="000000"/>
                </a:solidFill>
                <a:effectLst/>
                <a:latin typeface="Arial" panose="020B0604020202020204" pitchFamily="34" charset="0"/>
              </a:rPr>
              <a:t>.</a:t>
            </a:r>
            <a:endParaRPr lang="nl-NL" sz="2800" b="0" dirty="0">
              <a:effectLst/>
            </a:endParaRPr>
          </a:p>
          <a:p>
            <a:br>
              <a:rPr lang="nl-NL" sz="2800" dirty="0"/>
            </a:br>
            <a:endParaRPr lang="nl-NL" sz="1800" dirty="0"/>
          </a:p>
        </p:txBody>
      </p:sp>
      <p:sp>
        <p:nvSpPr>
          <p:cNvPr id="4" name="Tijdelijke aanduiding voor dianummer 3">
            <a:extLst>
              <a:ext uri="{FF2B5EF4-FFF2-40B4-BE49-F238E27FC236}">
                <a16:creationId xmlns:a16="http://schemas.microsoft.com/office/drawing/2014/main" id="{FB2A2094-0741-1217-1677-180E75F23287}"/>
              </a:ext>
            </a:extLst>
          </p:cNvPr>
          <p:cNvSpPr>
            <a:spLocks noGrp="1"/>
          </p:cNvSpPr>
          <p:nvPr>
            <p:ph type="sldNum" sz="quarter" idx="5"/>
          </p:nvPr>
        </p:nvSpPr>
        <p:spPr/>
        <p:txBody>
          <a:bodyPr/>
          <a:lstStyle/>
          <a:p>
            <a:pPr>
              <a:defRPr/>
            </a:pPr>
            <a:fld id="{D72EF5D1-4C40-46D5-A76E-C2C439B27382}" type="slidenum">
              <a:rPr lang="nl-NL" smtClean="0"/>
              <a:pPr>
                <a:defRPr/>
              </a:pPr>
              <a:t>23</a:t>
            </a:fld>
            <a:endParaRPr lang="nl-NL"/>
          </a:p>
        </p:txBody>
      </p:sp>
    </p:spTree>
    <p:extLst>
      <p:ext uri="{BB962C8B-B14F-4D97-AF65-F5344CB8AC3E}">
        <p14:creationId xmlns:p14="http://schemas.microsoft.com/office/powerpoint/2010/main" val="1623209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l-NL" sz="3600" dirty="0"/>
              <a:t>Dit is gebeurtenis 5. Lees de gebeurtenis samen met de klas en geef wat uitleg (in de pp Gebeurtenissen in het aantekeningengedeelte). De opwarming van de aarde zorgt onder andere voor veel meer kans op extreem weer, zoals hevige regenval, storm, droogte en hittegolven. Dat zorgt voor veel schade en de oogsten mislukken dan vaker.</a:t>
            </a:r>
          </a:p>
          <a:p>
            <a:pPr marL="0" indent="0">
              <a:buFont typeface="+mj-lt"/>
              <a:buNone/>
            </a:pPr>
            <a:endParaRPr lang="nl-NL" sz="3600" dirty="0"/>
          </a:p>
          <a:p>
            <a:pPr marL="0" indent="0">
              <a:buFont typeface="+mj-lt"/>
              <a:buNone/>
            </a:pPr>
            <a:r>
              <a:rPr lang="nl-NL" sz="3600" dirty="0"/>
              <a:t>Elk team gooit met de dobbelsteen. Voor iedereen geldt dat de worp LAGER is dan hun CO2 uitstoot (want ze kunnen niet hoger dan 20 gooien en de CO2 is 27).</a:t>
            </a:r>
          </a:p>
          <a:p>
            <a:pPr marL="0" indent="0">
              <a:buFont typeface="+mj-lt"/>
              <a:buNone/>
            </a:pPr>
            <a:endParaRPr lang="nl-NL" sz="3600" dirty="0"/>
          </a:p>
          <a:p>
            <a:pPr marL="0" indent="0">
              <a:buFont typeface="+mj-lt"/>
              <a:buNone/>
            </a:pPr>
            <a:r>
              <a:rPr lang="nl-NL" sz="3600" dirty="0"/>
              <a:t>De tijdbaas van elk team tekent nu een boze smiley met rode stift in het eerste rondje van jaar 1.</a:t>
            </a:r>
          </a:p>
          <a:p>
            <a:pPr marL="0" indent="0">
              <a:buFont typeface="+mj-lt"/>
              <a:buNone/>
            </a:pPr>
            <a:endParaRPr lang="nl-NL" sz="3600" dirty="0"/>
          </a:p>
          <a:p>
            <a:pPr marL="0" indent="0">
              <a:buFont typeface="+mj-lt"/>
              <a:buNone/>
            </a:pPr>
            <a:r>
              <a:rPr lang="nl-NL" sz="3600" dirty="0"/>
              <a:t>Leg uit dat een deel van de gebeurtenissen afhangt van je CO2 uitstoot. Soms levert teveel CO2 een boze smiley op, maar je kunt er ook vakjes of kaarten door verliezen. Het is dus belangrijk om de CO2 te verminderen. Een ander deel van de gebeurtenissen hangt van andere dingen af.</a:t>
            </a:r>
            <a:br>
              <a:rPr lang="nl-NL" sz="2800" dirty="0"/>
            </a:br>
            <a:endParaRPr lang="nl-NL" sz="1800" b="0" i="0" u="none" strike="noStrike" dirty="0">
              <a:solidFill>
                <a:srgbClr val="000000"/>
              </a:solidFill>
              <a:effectLst/>
              <a:latin typeface="Arial" panose="020B0604020202020204" pitchFamily="34" charset="0"/>
            </a:endParaRPr>
          </a:p>
        </p:txBody>
      </p:sp>
      <p:sp>
        <p:nvSpPr>
          <p:cNvPr id="4" name="Tijdelijke aanduiding voor dianummer 3"/>
          <p:cNvSpPr>
            <a:spLocks noGrp="1"/>
          </p:cNvSpPr>
          <p:nvPr>
            <p:ph type="sldNum" sz="quarter" idx="5"/>
          </p:nvPr>
        </p:nvSpPr>
        <p:spPr/>
        <p:txBody>
          <a:bodyPr/>
          <a:lstStyle/>
          <a:p>
            <a:pPr>
              <a:defRPr/>
            </a:pPr>
            <a:fld id="{D72EF5D1-4C40-46D5-A76E-C2C439B27382}" type="slidenum">
              <a:rPr lang="nl-NL" smtClean="0"/>
              <a:pPr>
                <a:defRPr/>
              </a:pPr>
              <a:t>24</a:t>
            </a:fld>
            <a:endParaRPr lang="nl-NL"/>
          </a:p>
        </p:txBody>
      </p:sp>
    </p:spTree>
    <p:extLst>
      <p:ext uri="{BB962C8B-B14F-4D97-AF65-F5344CB8AC3E}">
        <p14:creationId xmlns:p14="http://schemas.microsoft.com/office/powerpoint/2010/main" val="2085870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EADB8-8D9A-603A-5A79-556763966CF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2A32E5A-BFC4-0A9C-E3E7-1E15BB830F4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84F6819-C268-D7CD-2B55-611ACFBF3F5C}"/>
              </a:ext>
            </a:extLst>
          </p:cNvPr>
          <p:cNvSpPr>
            <a:spLocks noGrp="1"/>
          </p:cNvSpPr>
          <p:nvPr>
            <p:ph type="body" idx="1"/>
          </p:nvPr>
        </p:nvSpPr>
        <p:spPr/>
        <p:txBody>
          <a:bodyPr/>
          <a:lstStyle/>
          <a:p>
            <a:pPr rtl="0">
              <a:spcBef>
                <a:spcPts val="1800"/>
              </a:spcBef>
              <a:spcAft>
                <a:spcPts val="600"/>
              </a:spcAft>
            </a:pPr>
            <a:r>
              <a:rPr lang="nl-NL" sz="1800" b="0" i="0" u="none" strike="noStrike" dirty="0">
                <a:solidFill>
                  <a:srgbClr val="000000"/>
                </a:solidFill>
                <a:effectLst/>
                <a:latin typeface="Arial" panose="020B0604020202020204" pitchFamily="34" charset="0"/>
              </a:rPr>
              <a:t>Dit is het eind van het jaar en de beurt. </a:t>
            </a:r>
          </a:p>
          <a:p>
            <a:pPr rtl="0">
              <a:spcBef>
                <a:spcPts val="1800"/>
              </a:spcBef>
              <a:spcAft>
                <a:spcPts val="600"/>
              </a:spcAft>
            </a:pPr>
            <a:endParaRPr lang="nl-NL" sz="1800" b="0" i="0" u="none" strike="noStrike" dirty="0">
              <a:solidFill>
                <a:srgbClr val="000000"/>
              </a:solidFill>
              <a:effectLst/>
              <a:latin typeface="Arial" panose="020B0604020202020204" pitchFamily="34" charset="0"/>
            </a:endParaRPr>
          </a:p>
          <a:p>
            <a:pPr rtl="0">
              <a:spcBef>
                <a:spcPts val="1800"/>
              </a:spcBef>
              <a:spcAft>
                <a:spcPts val="600"/>
              </a:spcAft>
            </a:pPr>
            <a:r>
              <a:rPr lang="nl-NL" sz="1800" b="0" i="0" u="none" strike="noStrike" dirty="0">
                <a:solidFill>
                  <a:srgbClr val="000000"/>
                </a:solidFill>
                <a:effectLst/>
                <a:latin typeface="Arial" panose="020B0604020202020204" pitchFamily="34" charset="0"/>
              </a:rPr>
              <a:t>De tijdbaas schrijft de hoeveelheid eiwit en de hoeveelheid CO2 op. Herinner de teams eraan dat ze dat kunnen aflezen naast het laatste blikje.</a:t>
            </a:r>
          </a:p>
          <a:p>
            <a:pPr rtl="0">
              <a:spcBef>
                <a:spcPts val="1800"/>
              </a:spcBef>
              <a:spcAft>
                <a:spcPts val="600"/>
              </a:spcAft>
            </a:pPr>
            <a:endParaRPr lang="nl-NL" sz="1800" b="0" i="0" u="none" strike="noStrike" dirty="0">
              <a:solidFill>
                <a:srgbClr val="000000"/>
              </a:solidFill>
              <a:effectLst/>
              <a:latin typeface="Arial" panose="020B0604020202020204" pitchFamily="34" charset="0"/>
            </a:endParaRPr>
          </a:p>
          <a:p>
            <a:pPr rtl="0">
              <a:spcBef>
                <a:spcPts val="1800"/>
              </a:spcBef>
              <a:spcAft>
                <a:spcPts val="600"/>
              </a:spcAft>
            </a:pPr>
            <a:r>
              <a:rPr lang="nl-NL" sz="1800" b="0" i="0" u="none" strike="noStrike" dirty="0">
                <a:solidFill>
                  <a:srgbClr val="000000"/>
                </a:solidFill>
                <a:effectLst/>
                <a:latin typeface="Arial" panose="020B0604020202020204" pitchFamily="34" charset="0"/>
              </a:rPr>
              <a:t>In dit geval schrijven alle tijdbazen dus 515 bij eiwit en 27 bij CO2.</a:t>
            </a:r>
            <a:endParaRPr lang="nl-NL" sz="2800" b="0" dirty="0">
              <a:effectLst/>
            </a:endParaRPr>
          </a:p>
          <a:p>
            <a:br>
              <a:rPr lang="nl-NL" sz="2800" dirty="0"/>
            </a:br>
            <a:endParaRPr lang="nl-NL" sz="1800" dirty="0"/>
          </a:p>
        </p:txBody>
      </p:sp>
      <p:sp>
        <p:nvSpPr>
          <p:cNvPr id="4" name="Tijdelijke aanduiding voor dianummer 3">
            <a:extLst>
              <a:ext uri="{FF2B5EF4-FFF2-40B4-BE49-F238E27FC236}">
                <a16:creationId xmlns:a16="http://schemas.microsoft.com/office/drawing/2014/main" id="{FB2A2094-0741-1217-1677-180E75F23287}"/>
              </a:ext>
            </a:extLst>
          </p:cNvPr>
          <p:cNvSpPr>
            <a:spLocks noGrp="1"/>
          </p:cNvSpPr>
          <p:nvPr>
            <p:ph type="sldNum" sz="quarter" idx="5"/>
          </p:nvPr>
        </p:nvSpPr>
        <p:spPr/>
        <p:txBody>
          <a:bodyPr/>
          <a:lstStyle/>
          <a:p>
            <a:pPr>
              <a:defRPr/>
            </a:pPr>
            <a:fld id="{D72EF5D1-4C40-46D5-A76E-C2C439B27382}" type="slidenum">
              <a:rPr lang="nl-NL" smtClean="0"/>
              <a:pPr>
                <a:defRPr/>
              </a:pPr>
              <a:t>25</a:t>
            </a:fld>
            <a:endParaRPr lang="nl-NL"/>
          </a:p>
        </p:txBody>
      </p:sp>
    </p:spTree>
    <p:extLst>
      <p:ext uri="{BB962C8B-B14F-4D97-AF65-F5344CB8AC3E}">
        <p14:creationId xmlns:p14="http://schemas.microsoft.com/office/powerpoint/2010/main" val="4494473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EADB8-8D9A-603A-5A79-556763966CF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2A32E5A-BFC4-0A9C-E3E7-1E15BB830F4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84F6819-C268-D7CD-2B55-611ACFBF3F5C}"/>
              </a:ext>
            </a:extLst>
          </p:cNvPr>
          <p:cNvSpPr>
            <a:spLocks noGrp="1"/>
          </p:cNvSpPr>
          <p:nvPr>
            <p:ph type="body" idx="1"/>
          </p:nvPr>
        </p:nvSpPr>
        <p:spPr/>
        <p:txBody>
          <a:bodyPr/>
          <a:lstStyle/>
          <a:p>
            <a:pPr rtl="0">
              <a:spcBef>
                <a:spcPts val="1800"/>
              </a:spcBef>
              <a:spcAft>
                <a:spcPts val="600"/>
              </a:spcAft>
            </a:pPr>
            <a:r>
              <a:rPr lang="nl-NL" sz="1800" b="0" i="0" u="none" strike="noStrike" dirty="0">
                <a:solidFill>
                  <a:srgbClr val="000000"/>
                </a:solidFill>
                <a:effectLst/>
                <a:latin typeface="Arial" panose="020B0604020202020204" pitchFamily="34" charset="0"/>
              </a:rPr>
              <a:t>Tenslotte bekijkt elk team of ze voldoende eiwit hebben voor alle mensen, dus 500 of meer. Dat kan telkens een blije of boze smiley opleveren. In dit geval tekent de tijdbaas dus een blije smiley met groene stift, want 515 eiwit is voldoende.</a:t>
            </a:r>
          </a:p>
          <a:p>
            <a:pPr rtl="0">
              <a:spcBef>
                <a:spcPts val="1800"/>
              </a:spcBef>
              <a:spcAft>
                <a:spcPts val="600"/>
              </a:spcAft>
            </a:pPr>
            <a:endParaRPr lang="nl-NL" sz="1800" b="0" i="0" u="none" strike="noStrike" dirty="0">
              <a:solidFill>
                <a:srgbClr val="000000"/>
              </a:solidFill>
              <a:effectLst/>
              <a:latin typeface="Arial" panose="020B0604020202020204" pitchFamily="34" charset="0"/>
            </a:endParaRPr>
          </a:p>
          <a:p>
            <a:pPr rtl="0">
              <a:spcBef>
                <a:spcPts val="1800"/>
              </a:spcBef>
              <a:spcAft>
                <a:spcPts val="600"/>
              </a:spcAft>
            </a:pPr>
            <a:r>
              <a:rPr lang="nl-NL" sz="1800" b="0" i="0" u="none" strike="noStrike" dirty="0">
                <a:solidFill>
                  <a:srgbClr val="000000"/>
                </a:solidFill>
                <a:effectLst/>
                <a:latin typeface="Arial" panose="020B0604020202020204" pitchFamily="34" charset="0"/>
              </a:rPr>
              <a:t>Als een team 0 CO2 uitstoot heeft (CO2 neutraal), dan kunnen ze nu ook een blije smiley verdienen, maar dat geldt nu nog niet voor de teams.</a:t>
            </a:r>
          </a:p>
          <a:p>
            <a:pPr rtl="0">
              <a:spcBef>
                <a:spcPts val="1800"/>
              </a:spcBef>
              <a:spcAft>
                <a:spcPts val="600"/>
              </a:spcAft>
            </a:pPr>
            <a:endParaRPr lang="nl-NL" sz="1800" b="0" i="0" u="none" strike="noStrike" dirty="0">
              <a:solidFill>
                <a:srgbClr val="000000"/>
              </a:solidFill>
              <a:effectLst/>
              <a:latin typeface="Arial" panose="020B0604020202020204" pitchFamily="34" charset="0"/>
            </a:endParaRPr>
          </a:p>
          <a:p>
            <a:pPr rtl="0">
              <a:spcBef>
                <a:spcPts val="1800"/>
              </a:spcBef>
              <a:spcAft>
                <a:spcPts val="600"/>
              </a:spcAft>
            </a:pPr>
            <a:r>
              <a:rPr lang="nl-NL" sz="1800" b="0" i="0" u="none" strike="noStrike" dirty="0">
                <a:solidFill>
                  <a:srgbClr val="000000"/>
                </a:solidFill>
                <a:effectLst/>
                <a:latin typeface="Arial" panose="020B0604020202020204" pitchFamily="34" charset="0"/>
              </a:rPr>
              <a:t>Een team kan met de gebeurtenissen en het eind van het jaar verschillende smileys verdienen, maximaal 4 elk jaar!</a:t>
            </a:r>
          </a:p>
          <a:p>
            <a:pPr rtl="0">
              <a:spcBef>
                <a:spcPts val="1800"/>
              </a:spcBef>
              <a:spcAft>
                <a:spcPts val="600"/>
              </a:spcAft>
            </a:pPr>
            <a:endParaRPr lang="nl-NL" sz="1800" b="0" i="0" u="none" strike="noStrike" dirty="0">
              <a:solidFill>
                <a:srgbClr val="000000"/>
              </a:solidFill>
              <a:effectLst/>
              <a:latin typeface="Arial" panose="020B0604020202020204" pitchFamily="34" charset="0"/>
            </a:endParaRPr>
          </a:p>
          <a:p>
            <a:pPr rtl="0">
              <a:spcBef>
                <a:spcPts val="1800"/>
              </a:spcBef>
              <a:spcAft>
                <a:spcPts val="600"/>
              </a:spcAft>
            </a:pPr>
            <a:endParaRPr lang="nl-NL" sz="2800" b="0" dirty="0">
              <a:effectLst/>
            </a:endParaRPr>
          </a:p>
          <a:p>
            <a:br>
              <a:rPr lang="nl-NL" sz="2800" dirty="0"/>
            </a:br>
            <a:endParaRPr lang="nl-NL" sz="1800" dirty="0"/>
          </a:p>
        </p:txBody>
      </p:sp>
      <p:sp>
        <p:nvSpPr>
          <p:cNvPr id="4" name="Tijdelijke aanduiding voor dianummer 3">
            <a:extLst>
              <a:ext uri="{FF2B5EF4-FFF2-40B4-BE49-F238E27FC236}">
                <a16:creationId xmlns:a16="http://schemas.microsoft.com/office/drawing/2014/main" id="{FB2A2094-0741-1217-1677-180E75F23287}"/>
              </a:ext>
            </a:extLst>
          </p:cNvPr>
          <p:cNvSpPr>
            <a:spLocks noGrp="1"/>
          </p:cNvSpPr>
          <p:nvPr>
            <p:ph type="sldNum" sz="quarter" idx="5"/>
          </p:nvPr>
        </p:nvSpPr>
        <p:spPr/>
        <p:txBody>
          <a:bodyPr/>
          <a:lstStyle/>
          <a:p>
            <a:pPr>
              <a:defRPr/>
            </a:pPr>
            <a:fld id="{D72EF5D1-4C40-46D5-A76E-C2C439B27382}" type="slidenum">
              <a:rPr lang="nl-NL" smtClean="0"/>
              <a:pPr>
                <a:defRPr/>
              </a:pPr>
              <a:t>26</a:t>
            </a:fld>
            <a:endParaRPr lang="nl-NL"/>
          </a:p>
        </p:txBody>
      </p:sp>
    </p:spTree>
    <p:extLst>
      <p:ext uri="{BB962C8B-B14F-4D97-AF65-F5344CB8AC3E}">
        <p14:creationId xmlns:p14="http://schemas.microsoft.com/office/powerpoint/2010/main" val="27404210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EADB8-8D9A-603A-5A79-556763966CF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2A32E5A-BFC4-0A9C-E3E7-1E15BB830F4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84F6819-C268-D7CD-2B55-611ACFBF3F5C}"/>
              </a:ext>
            </a:extLst>
          </p:cNvPr>
          <p:cNvSpPr>
            <a:spLocks noGrp="1"/>
          </p:cNvSpPr>
          <p:nvPr>
            <p:ph type="body" idx="1"/>
          </p:nvPr>
        </p:nvSpPr>
        <p:spPr/>
        <p:txBody>
          <a:bodyPr/>
          <a:lstStyle/>
          <a:p>
            <a:pPr rtl="0">
              <a:spcBef>
                <a:spcPts val="1800"/>
              </a:spcBef>
              <a:spcAft>
                <a:spcPts val="600"/>
              </a:spcAft>
            </a:pPr>
            <a:r>
              <a:rPr lang="nl-NL" sz="1800" b="0" i="0" u="none" strike="noStrike" dirty="0">
                <a:solidFill>
                  <a:srgbClr val="000000"/>
                </a:solidFill>
                <a:effectLst/>
                <a:latin typeface="Arial" panose="020B0604020202020204" pitchFamily="34" charset="0"/>
              </a:rPr>
              <a:t>De kaartenbaas zorgt nu dat er bij elke stapel weer 3 open kaarten liggen. In dit geval liggen die er nog steeds.</a:t>
            </a:r>
          </a:p>
          <a:p>
            <a:pPr rtl="0">
              <a:spcBef>
                <a:spcPts val="1800"/>
              </a:spcBef>
              <a:spcAft>
                <a:spcPts val="600"/>
              </a:spcAft>
            </a:pPr>
            <a:endParaRPr lang="nl-NL" sz="1800" b="0" i="0" u="none" strike="noStrike" dirty="0">
              <a:solidFill>
                <a:srgbClr val="000000"/>
              </a:solidFill>
              <a:effectLst/>
              <a:latin typeface="Arial" panose="020B0604020202020204" pitchFamily="34" charset="0"/>
            </a:endParaRPr>
          </a:p>
          <a:p>
            <a:br>
              <a:rPr lang="nl-NL" sz="2800" dirty="0"/>
            </a:br>
            <a:endParaRPr lang="nl-NL" sz="1800" dirty="0"/>
          </a:p>
        </p:txBody>
      </p:sp>
      <p:sp>
        <p:nvSpPr>
          <p:cNvPr id="4" name="Tijdelijke aanduiding voor dianummer 3">
            <a:extLst>
              <a:ext uri="{FF2B5EF4-FFF2-40B4-BE49-F238E27FC236}">
                <a16:creationId xmlns:a16="http://schemas.microsoft.com/office/drawing/2014/main" id="{FB2A2094-0741-1217-1677-180E75F23287}"/>
              </a:ext>
            </a:extLst>
          </p:cNvPr>
          <p:cNvSpPr>
            <a:spLocks noGrp="1"/>
          </p:cNvSpPr>
          <p:nvPr>
            <p:ph type="sldNum" sz="quarter" idx="5"/>
          </p:nvPr>
        </p:nvSpPr>
        <p:spPr/>
        <p:txBody>
          <a:bodyPr/>
          <a:lstStyle/>
          <a:p>
            <a:pPr>
              <a:defRPr/>
            </a:pPr>
            <a:fld id="{D72EF5D1-4C40-46D5-A76E-C2C439B27382}" type="slidenum">
              <a:rPr lang="nl-NL" smtClean="0"/>
              <a:pPr>
                <a:defRPr/>
              </a:pPr>
              <a:t>27</a:t>
            </a:fld>
            <a:endParaRPr lang="nl-NL"/>
          </a:p>
        </p:txBody>
      </p:sp>
    </p:spTree>
    <p:extLst>
      <p:ext uri="{BB962C8B-B14F-4D97-AF65-F5344CB8AC3E}">
        <p14:creationId xmlns:p14="http://schemas.microsoft.com/office/powerpoint/2010/main" val="26984480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EADB8-8D9A-603A-5A79-556763966CF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2A32E5A-BFC4-0A9C-E3E7-1E15BB830F4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84F6819-C268-D7CD-2B55-611ACFBF3F5C}"/>
              </a:ext>
            </a:extLst>
          </p:cNvPr>
          <p:cNvSpPr>
            <a:spLocks noGrp="1"/>
          </p:cNvSpPr>
          <p:nvPr>
            <p:ph type="body" idx="1"/>
          </p:nvPr>
        </p:nvSpPr>
        <p:spPr/>
        <p:txBody>
          <a:bodyPr/>
          <a:lstStyle/>
          <a:p>
            <a:pPr rtl="0">
              <a:spcBef>
                <a:spcPts val="1800"/>
              </a:spcBef>
              <a:spcAft>
                <a:spcPts val="600"/>
              </a:spcAft>
            </a:pPr>
            <a:r>
              <a:rPr lang="nl-NL" sz="1800" b="0" i="0" u="none" strike="noStrike" dirty="0">
                <a:solidFill>
                  <a:srgbClr val="000000"/>
                </a:solidFill>
                <a:effectLst/>
                <a:latin typeface="Arial" panose="020B0604020202020204" pitchFamily="34" charset="0"/>
              </a:rPr>
              <a:t>Vertel de teams dat ze nu hun eerste beurt hebben gehad. Ze gaan zo hun tweede beurt spelen, dan mogen ze samen in het team beslissen welke van de open kaarten ze willen spelen en waar ze de kaart willen neerleggen. Herhaal de stappen uit de beurt.</a:t>
            </a:r>
            <a:endParaRPr lang="nl-NL" sz="2800" b="0" dirty="0">
              <a:effectLst/>
            </a:endParaRPr>
          </a:p>
          <a:p>
            <a:pPr rtl="0">
              <a:spcBef>
                <a:spcPts val="0"/>
              </a:spcBef>
              <a:spcAft>
                <a:spcPts val="0"/>
              </a:spcAft>
            </a:pPr>
            <a:endParaRPr lang="nl-NL" sz="1800" b="0" i="0" u="none" strike="noStrike" dirty="0">
              <a:solidFill>
                <a:srgbClr val="000000"/>
              </a:solidFill>
              <a:effectLst/>
              <a:latin typeface="Arial" panose="020B0604020202020204" pitchFamily="34" charset="0"/>
            </a:endParaRPr>
          </a:p>
          <a:p>
            <a:pPr rtl="0">
              <a:spcBef>
                <a:spcPts val="0"/>
              </a:spcBef>
              <a:spcAft>
                <a:spcPts val="0"/>
              </a:spcAft>
            </a:pPr>
            <a:r>
              <a:rPr lang="nl-NL" sz="1800" b="0" i="0" u="none" strike="noStrike" dirty="0">
                <a:solidFill>
                  <a:srgbClr val="000000"/>
                </a:solidFill>
                <a:effectLst/>
                <a:latin typeface="Arial" panose="020B0604020202020204" pitchFamily="34" charset="0"/>
              </a:rPr>
              <a:t>1 Leg één van de 6 open kaarten (of een natuurkaart) op het bord</a:t>
            </a:r>
          </a:p>
          <a:p>
            <a:pPr rtl="0" fontAlgn="base">
              <a:spcBef>
                <a:spcPts val="0"/>
              </a:spcBef>
              <a:spcAft>
                <a:spcPts val="0"/>
              </a:spcAft>
              <a:buFont typeface="+mj-lt"/>
              <a:buNone/>
            </a:pPr>
            <a:r>
              <a:rPr lang="nl-NL" sz="1800" b="0" i="0" u="none" strike="noStrike" dirty="0">
                <a:solidFill>
                  <a:srgbClr val="000000"/>
                </a:solidFill>
                <a:effectLst/>
                <a:latin typeface="Arial" panose="020B0604020202020204" pitchFamily="34" charset="0"/>
              </a:rPr>
              <a:t>De blokjesbaas past de blokjes eiwit en CO2 aan. Eerst het eiwit en CO2 van het vakje dat verdwijnt eraf, dan het eiwit en het CO2 van de nieuwe kaart erbij.</a:t>
            </a:r>
          </a:p>
          <a:p>
            <a:pPr rtl="0">
              <a:spcBef>
                <a:spcPts val="0"/>
              </a:spcBef>
              <a:spcAft>
                <a:spcPts val="0"/>
              </a:spcAft>
            </a:pPr>
            <a:br>
              <a:rPr lang="nl-NL" sz="2800" b="0" dirty="0">
                <a:effectLst/>
              </a:rPr>
            </a:br>
            <a:r>
              <a:rPr lang="nl-NL" sz="1800" b="0" i="0" u="none" strike="noStrike" dirty="0">
                <a:solidFill>
                  <a:srgbClr val="000000"/>
                </a:solidFill>
                <a:effectLst/>
                <a:latin typeface="Arial" panose="020B0604020202020204" pitchFamily="34" charset="0"/>
              </a:rPr>
              <a:t>2 Wat gebeurt er dit jaar?</a:t>
            </a:r>
            <a:endParaRPr lang="nl-NL" sz="2800" b="1" dirty="0">
              <a:effectLst/>
            </a:endParaRPr>
          </a:p>
          <a:p>
            <a:pPr rtl="0">
              <a:spcBef>
                <a:spcPts val="0"/>
              </a:spcBef>
              <a:spcAft>
                <a:spcPts val="0"/>
              </a:spcAft>
            </a:pPr>
            <a:r>
              <a:rPr lang="nl-NL" sz="1800" b="0" i="0" u="none" strike="noStrike" dirty="0" err="1">
                <a:solidFill>
                  <a:srgbClr val="000000"/>
                </a:solidFill>
                <a:effectLst/>
                <a:latin typeface="Arial" panose="020B0604020202020204" pitchFamily="34" charset="0"/>
              </a:rPr>
              <a:t>Één</a:t>
            </a:r>
            <a:r>
              <a:rPr lang="nl-NL" sz="1800" b="0" i="0" u="none" strike="noStrike" dirty="0">
                <a:solidFill>
                  <a:srgbClr val="000000"/>
                </a:solidFill>
                <a:effectLst/>
                <a:latin typeface="Arial" panose="020B0604020202020204" pitchFamily="34" charset="0"/>
              </a:rPr>
              <a:t> team dobbelt. We zoeken de gebeurtenis die bij de worp hoort. Elk team checkt:</a:t>
            </a:r>
            <a:endParaRPr lang="nl-NL" sz="2800" b="0" dirty="0">
              <a:effectLst/>
            </a:endParaRPr>
          </a:p>
          <a:p>
            <a:pPr rtl="0" fontAlgn="base">
              <a:spcBef>
                <a:spcPts val="0"/>
              </a:spcBef>
              <a:spcAft>
                <a:spcPts val="0"/>
              </a:spcAft>
              <a:buFont typeface="+mj-lt"/>
              <a:buAutoNum type="arabicPeriod"/>
            </a:pPr>
            <a:r>
              <a:rPr lang="nl-NL" sz="1800" b="0" i="0" u="none" strike="noStrike" dirty="0">
                <a:solidFill>
                  <a:srgbClr val="000000"/>
                </a:solidFill>
                <a:effectLst/>
                <a:latin typeface="Arial" panose="020B0604020202020204" pitchFamily="34" charset="0"/>
              </a:rPr>
              <a:t>Geldt de gebeurtenis voor ons?</a:t>
            </a:r>
          </a:p>
          <a:p>
            <a:pPr rtl="0" fontAlgn="base">
              <a:spcBef>
                <a:spcPts val="0"/>
              </a:spcBef>
              <a:spcAft>
                <a:spcPts val="0"/>
              </a:spcAft>
              <a:buFont typeface="+mj-lt"/>
              <a:buAutoNum type="arabicPeriod"/>
            </a:pPr>
            <a:r>
              <a:rPr lang="nl-NL" sz="1800" b="0" i="0" u="none" strike="noStrike" dirty="0">
                <a:solidFill>
                  <a:srgbClr val="000000"/>
                </a:solidFill>
                <a:effectLst/>
                <a:latin typeface="Arial" panose="020B0604020202020204" pitchFamily="34" charset="0"/>
              </a:rPr>
              <a:t>Voer de gevolgen uit als dat zo is.</a:t>
            </a:r>
          </a:p>
          <a:p>
            <a:pPr rtl="0">
              <a:spcBef>
                <a:spcPts val="1800"/>
              </a:spcBef>
              <a:spcAft>
                <a:spcPts val="600"/>
              </a:spcAft>
            </a:pPr>
            <a:endParaRPr lang="nl-NL" sz="1800" b="0" i="0" u="none" strike="noStrike" dirty="0">
              <a:solidFill>
                <a:srgbClr val="000000"/>
              </a:solidFill>
              <a:effectLst/>
              <a:latin typeface="Arial" panose="020B0604020202020204" pitchFamily="34" charset="0"/>
            </a:endParaRPr>
          </a:p>
          <a:p>
            <a:pPr rtl="0">
              <a:spcBef>
                <a:spcPts val="1800"/>
              </a:spcBef>
              <a:spcAft>
                <a:spcPts val="600"/>
              </a:spcAft>
            </a:pPr>
            <a:r>
              <a:rPr lang="nl-NL" sz="1800" b="0" i="0" u="none" strike="noStrike" dirty="0">
                <a:solidFill>
                  <a:srgbClr val="000000"/>
                </a:solidFill>
                <a:effectLst/>
                <a:latin typeface="Arial" panose="020B0604020202020204" pitchFamily="34" charset="0"/>
              </a:rPr>
              <a:t>3 Jaar afsluiten op tijdlijn</a:t>
            </a:r>
            <a:endParaRPr lang="nl-NL" sz="2800" b="1" dirty="0">
              <a:effectLst/>
            </a:endParaRPr>
          </a:p>
          <a:p>
            <a:pPr rtl="0" fontAlgn="base">
              <a:spcBef>
                <a:spcPts val="0"/>
              </a:spcBef>
              <a:spcAft>
                <a:spcPts val="0"/>
              </a:spcAft>
              <a:buFont typeface="+mj-lt"/>
              <a:buAutoNum type="arabicPeriod"/>
            </a:pPr>
            <a:r>
              <a:rPr lang="nl-NL" sz="1800" b="0" i="0" u="none" strike="noStrike" dirty="0">
                <a:solidFill>
                  <a:srgbClr val="000000"/>
                </a:solidFill>
                <a:effectLst/>
                <a:latin typeface="Arial" panose="020B0604020202020204" pitchFamily="34" charset="0"/>
              </a:rPr>
              <a:t>Heeft elk team voldoende eiwit voor alle inwoners? Dan tekent de tijdbaas een blije smiley met groen. Nee? ? Dan tekent de tijdbaas een boze smiley met rood.</a:t>
            </a:r>
          </a:p>
          <a:p>
            <a:pPr rtl="0" fontAlgn="base">
              <a:spcBef>
                <a:spcPts val="0"/>
              </a:spcBef>
              <a:spcAft>
                <a:spcPts val="0"/>
              </a:spcAft>
              <a:buFont typeface="+mj-lt"/>
              <a:buAutoNum type="arabicPeriod"/>
            </a:pPr>
            <a:r>
              <a:rPr lang="nl-NL" sz="1800" b="0" i="0" u="none" strike="noStrike" dirty="0">
                <a:solidFill>
                  <a:srgbClr val="000000"/>
                </a:solidFill>
                <a:effectLst/>
                <a:latin typeface="Arial" panose="020B0604020202020204" pitchFamily="34" charset="0"/>
              </a:rPr>
              <a:t>Is het team CO2 neutraal aan het eind van het jaar? Dan tekent de tijdbaas een blije smiley met groen. </a:t>
            </a:r>
          </a:p>
          <a:p>
            <a:pPr rtl="0">
              <a:spcBef>
                <a:spcPts val="0"/>
              </a:spcBef>
              <a:spcAft>
                <a:spcPts val="0"/>
              </a:spcAft>
            </a:pPr>
            <a:br>
              <a:rPr lang="nl-NL" sz="2800" b="0" dirty="0">
                <a:effectLst/>
              </a:rPr>
            </a:br>
            <a:r>
              <a:rPr lang="nl-NL" sz="1800" b="0" i="0" u="none" strike="noStrike" dirty="0">
                <a:solidFill>
                  <a:srgbClr val="000000"/>
                </a:solidFill>
                <a:effectLst/>
                <a:latin typeface="Arial" panose="020B0604020202020204" pitchFamily="34" charset="0"/>
              </a:rPr>
              <a:t>Volgende beurt</a:t>
            </a:r>
            <a:endParaRPr lang="nl-NL" sz="2800" b="0" dirty="0">
              <a:effectLst/>
            </a:endParaRPr>
          </a:p>
          <a:p>
            <a:br>
              <a:rPr lang="nl-NL" sz="2800" dirty="0"/>
            </a:br>
            <a:endParaRPr lang="nl-NL" sz="1800" dirty="0"/>
          </a:p>
        </p:txBody>
      </p:sp>
      <p:sp>
        <p:nvSpPr>
          <p:cNvPr id="4" name="Tijdelijke aanduiding voor dianummer 3">
            <a:extLst>
              <a:ext uri="{FF2B5EF4-FFF2-40B4-BE49-F238E27FC236}">
                <a16:creationId xmlns:a16="http://schemas.microsoft.com/office/drawing/2014/main" id="{FB2A2094-0741-1217-1677-180E75F23287}"/>
              </a:ext>
            </a:extLst>
          </p:cNvPr>
          <p:cNvSpPr>
            <a:spLocks noGrp="1"/>
          </p:cNvSpPr>
          <p:nvPr>
            <p:ph type="sldNum" sz="quarter" idx="5"/>
          </p:nvPr>
        </p:nvSpPr>
        <p:spPr/>
        <p:txBody>
          <a:bodyPr/>
          <a:lstStyle/>
          <a:p>
            <a:pPr>
              <a:defRPr/>
            </a:pPr>
            <a:fld id="{D72EF5D1-4C40-46D5-A76E-C2C439B27382}" type="slidenum">
              <a:rPr lang="nl-NL" smtClean="0"/>
              <a:pPr>
                <a:defRPr/>
              </a:pPr>
              <a:t>28</a:t>
            </a:fld>
            <a:endParaRPr lang="nl-NL"/>
          </a:p>
        </p:txBody>
      </p:sp>
    </p:spTree>
    <p:extLst>
      <p:ext uri="{BB962C8B-B14F-4D97-AF65-F5344CB8AC3E}">
        <p14:creationId xmlns:p14="http://schemas.microsoft.com/office/powerpoint/2010/main" val="248548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EADB8-8D9A-603A-5A79-556763966CF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2A32E5A-BFC4-0A9C-E3E7-1E15BB830F4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84F6819-C268-D7CD-2B55-611ACFBF3F5C}"/>
              </a:ext>
            </a:extLst>
          </p:cNvPr>
          <p:cNvSpPr>
            <a:spLocks noGrp="1"/>
          </p:cNvSpPr>
          <p:nvPr>
            <p:ph type="body" idx="1"/>
          </p:nvPr>
        </p:nvSpPr>
        <p:spPr/>
        <p:txBody>
          <a:bodyPr/>
          <a:lstStyle/>
          <a:p>
            <a:pPr rtl="0">
              <a:spcBef>
                <a:spcPts val="0"/>
              </a:spcBef>
              <a:spcAft>
                <a:spcPts val="0"/>
              </a:spcAft>
            </a:pPr>
            <a:r>
              <a:rPr lang="nl-NL" sz="1800" b="0" i="0" u="none" strike="noStrike" dirty="0">
                <a:solidFill>
                  <a:srgbClr val="000000"/>
                </a:solidFill>
                <a:effectLst/>
                <a:latin typeface="Arial" panose="020B0604020202020204" pitchFamily="34" charset="0"/>
              </a:rPr>
              <a:t>Alle teams gaan overleggen welke kaart ze willen neerleggen op het bord en waar.  </a:t>
            </a:r>
          </a:p>
          <a:p>
            <a:pPr rtl="0">
              <a:spcBef>
                <a:spcPts val="0"/>
              </a:spcBef>
              <a:spcAft>
                <a:spcPts val="0"/>
              </a:spcAft>
            </a:pPr>
            <a:endParaRPr lang="nl-NL" sz="1800" b="0" i="0" u="none" strike="noStrike" dirty="0">
              <a:solidFill>
                <a:srgbClr val="000000"/>
              </a:solidFill>
              <a:effectLst/>
              <a:latin typeface="Arial" panose="020B0604020202020204" pitchFamily="34" charset="0"/>
            </a:endParaRPr>
          </a:p>
          <a:p>
            <a:pPr rtl="0">
              <a:spcBef>
                <a:spcPts val="0"/>
              </a:spcBef>
              <a:spcAft>
                <a:spcPts val="0"/>
              </a:spcAft>
            </a:pPr>
            <a:r>
              <a:rPr lang="nl-NL" sz="1800" b="0" i="0" u="none" strike="noStrike" dirty="0">
                <a:solidFill>
                  <a:srgbClr val="000000"/>
                </a:solidFill>
                <a:effectLst/>
                <a:latin typeface="Arial" panose="020B0604020202020204" pitchFamily="34" charset="0"/>
              </a:rPr>
              <a:t>Teams mogen één van de open kaarten op een geel of groen vakje leggen. Uitzondering: visserij leg je op een watervakje. Teams mogen ook altijd een natuurkaart op een geel of groen vakje leggen.</a:t>
            </a:r>
            <a:endParaRPr lang="nl-NL" sz="2800" b="0" dirty="0">
              <a:effectLst/>
            </a:endParaRPr>
          </a:p>
          <a:p>
            <a:pPr rtl="0">
              <a:spcBef>
                <a:spcPts val="1800"/>
              </a:spcBef>
              <a:spcAft>
                <a:spcPts val="600"/>
              </a:spcAft>
            </a:pPr>
            <a:endParaRPr lang="nl-NL" sz="2800" dirty="0"/>
          </a:p>
          <a:p>
            <a:pPr rtl="0">
              <a:spcBef>
                <a:spcPts val="1800"/>
              </a:spcBef>
              <a:spcAft>
                <a:spcPts val="600"/>
              </a:spcAft>
            </a:pPr>
            <a:r>
              <a:rPr lang="nl-NL" sz="2800" dirty="0"/>
              <a:t>Zorg dat teams niet te lang over hun beslissing doen, zet eventueel een timer. Als alle teams besloten hebben ga je naar de volgende slide.</a:t>
            </a:r>
            <a:br>
              <a:rPr lang="nl-NL" sz="2800" dirty="0"/>
            </a:br>
            <a:endParaRPr lang="nl-NL" sz="1800" dirty="0"/>
          </a:p>
        </p:txBody>
      </p:sp>
      <p:sp>
        <p:nvSpPr>
          <p:cNvPr id="4" name="Tijdelijke aanduiding voor dianummer 3">
            <a:extLst>
              <a:ext uri="{FF2B5EF4-FFF2-40B4-BE49-F238E27FC236}">
                <a16:creationId xmlns:a16="http://schemas.microsoft.com/office/drawing/2014/main" id="{FB2A2094-0741-1217-1677-180E75F23287}"/>
              </a:ext>
            </a:extLst>
          </p:cNvPr>
          <p:cNvSpPr>
            <a:spLocks noGrp="1"/>
          </p:cNvSpPr>
          <p:nvPr>
            <p:ph type="sldNum" sz="quarter" idx="5"/>
          </p:nvPr>
        </p:nvSpPr>
        <p:spPr/>
        <p:txBody>
          <a:bodyPr/>
          <a:lstStyle/>
          <a:p>
            <a:pPr>
              <a:defRPr/>
            </a:pPr>
            <a:fld id="{D72EF5D1-4C40-46D5-A76E-C2C439B27382}" type="slidenum">
              <a:rPr lang="nl-NL" smtClean="0"/>
              <a:pPr>
                <a:defRPr/>
              </a:pPr>
              <a:t>29</a:t>
            </a:fld>
            <a:endParaRPr lang="nl-NL"/>
          </a:p>
        </p:txBody>
      </p:sp>
    </p:spTree>
    <p:extLst>
      <p:ext uri="{BB962C8B-B14F-4D97-AF65-F5344CB8AC3E}">
        <p14:creationId xmlns:p14="http://schemas.microsoft.com/office/powerpoint/2010/main" val="2095674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mj-lt"/>
              <a:buNone/>
            </a:pPr>
            <a:r>
              <a:rPr lang="nl-NL" sz="1800" b="0" i="0" u="none" strike="noStrike" dirty="0">
                <a:solidFill>
                  <a:srgbClr val="000000"/>
                </a:solidFill>
                <a:effectLst/>
                <a:latin typeface="Arial" panose="020B0604020202020204" pitchFamily="34" charset="0"/>
              </a:rPr>
              <a:t>Benoem de belangrijkste doelen van de les:</a:t>
            </a:r>
          </a:p>
          <a:p>
            <a:pPr marL="457200" indent="-457200">
              <a:buFont typeface="+mj-lt"/>
              <a:buAutoNum type="arabicPeriod"/>
            </a:pPr>
            <a:r>
              <a:rPr lang="en-GB" sz="3600" dirty="0"/>
              <a:t>Ik </a:t>
            </a:r>
            <a:r>
              <a:rPr lang="en-GB" sz="3600" dirty="0" err="1"/>
              <a:t>weet</a:t>
            </a:r>
            <a:r>
              <a:rPr lang="en-GB" sz="3600" dirty="0"/>
              <a:t> wat </a:t>
            </a:r>
            <a:r>
              <a:rPr lang="en-GB" sz="3600" dirty="0" err="1"/>
              <a:t>eiwit</a:t>
            </a:r>
            <a:r>
              <a:rPr lang="en-GB" sz="3600" dirty="0"/>
              <a:t> is </a:t>
            </a:r>
            <a:r>
              <a:rPr lang="en-GB" sz="3600" dirty="0" err="1"/>
              <a:t>en</a:t>
            </a:r>
            <a:r>
              <a:rPr lang="en-GB" sz="3600" dirty="0"/>
              <a:t> wat het </a:t>
            </a:r>
            <a:r>
              <a:rPr lang="en-GB" sz="3600" dirty="0" err="1"/>
              <a:t>verschil</a:t>
            </a:r>
            <a:r>
              <a:rPr lang="en-GB" sz="3600" dirty="0"/>
              <a:t> </a:t>
            </a:r>
            <a:r>
              <a:rPr lang="en-GB" sz="3600" dirty="0" err="1"/>
              <a:t>tussen</a:t>
            </a:r>
            <a:r>
              <a:rPr lang="en-GB" sz="3600" dirty="0"/>
              <a:t> </a:t>
            </a:r>
            <a:r>
              <a:rPr lang="en-GB" sz="3600" dirty="0" err="1"/>
              <a:t>dierlijk</a:t>
            </a:r>
            <a:r>
              <a:rPr lang="en-GB" sz="3600" dirty="0"/>
              <a:t> </a:t>
            </a:r>
            <a:r>
              <a:rPr lang="en-GB" sz="3600" dirty="0" err="1"/>
              <a:t>en</a:t>
            </a:r>
            <a:r>
              <a:rPr lang="en-GB" sz="3600" dirty="0"/>
              <a:t> </a:t>
            </a:r>
            <a:r>
              <a:rPr lang="en-GB" sz="3600" dirty="0" err="1"/>
              <a:t>plantaardig</a:t>
            </a:r>
            <a:r>
              <a:rPr lang="en-GB" sz="3600" dirty="0"/>
              <a:t> </a:t>
            </a:r>
            <a:r>
              <a:rPr lang="en-GB" sz="3600" dirty="0" err="1"/>
              <a:t>eiwit</a:t>
            </a:r>
            <a:r>
              <a:rPr lang="en-GB" sz="3600" dirty="0"/>
              <a:t> is.</a:t>
            </a:r>
          </a:p>
          <a:p>
            <a:pPr marL="457200" indent="-457200">
              <a:buFont typeface="+mj-lt"/>
              <a:buAutoNum type="arabicPeriod"/>
            </a:pPr>
            <a:r>
              <a:rPr lang="en-GB" sz="3600" dirty="0"/>
              <a:t>Ik </a:t>
            </a:r>
            <a:r>
              <a:rPr lang="en-GB" sz="3600" dirty="0" err="1"/>
              <a:t>ontdek</a:t>
            </a:r>
            <a:r>
              <a:rPr lang="en-GB" sz="3600" dirty="0"/>
              <a:t> de CO2-uitstoot van </a:t>
            </a:r>
            <a:r>
              <a:rPr lang="en-GB" sz="3600" dirty="0" err="1"/>
              <a:t>verschillende</a:t>
            </a:r>
            <a:r>
              <a:rPr lang="en-GB" sz="3600" dirty="0"/>
              <a:t> </a:t>
            </a:r>
            <a:r>
              <a:rPr lang="en-GB" sz="3600" dirty="0" err="1"/>
              <a:t>soorten</a:t>
            </a:r>
            <a:r>
              <a:rPr lang="en-GB" sz="3600" dirty="0"/>
              <a:t> </a:t>
            </a:r>
            <a:r>
              <a:rPr lang="en-GB" sz="3600" dirty="0" err="1"/>
              <a:t>eiwit</a:t>
            </a:r>
            <a:r>
              <a:rPr lang="en-GB" sz="3600" dirty="0"/>
              <a:t> </a:t>
            </a:r>
          </a:p>
          <a:p>
            <a:pPr marL="457200" marR="0" lvl="0" indent="-457200" algn="l" defTabSz="914400" rtl="0" eaLnBrk="1" fontAlgn="base" latinLnBrk="0" hangingPunct="1">
              <a:lnSpc>
                <a:spcPct val="100000"/>
              </a:lnSpc>
              <a:spcBef>
                <a:spcPct val="30000"/>
              </a:spcBef>
              <a:spcAft>
                <a:spcPct val="0"/>
              </a:spcAft>
              <a:buClrTx/>
              <a:buSzTx/>
              <a:buFont typeface="+mj-lt"/>
              <a:buAutoNum type="arabicPeriod"/>
              <a:tabLst/>
              <a:defRPr/>
            </a:pPr>
            <a:r>
              <a:rPr lang="en-GB" sz="6000" dirty="0"/>
              <a:t>Ik </a:t>
            </a:r>
            <a:r>
              <a:rPr lang="en-GB" sz="6000" dirty="0" err="1"/>
              <a:t>ontdek</a:t>
            </a:r>
            <a:r>
              <a:rPr lang="en-GB" sz="6000" dirty="0"/>
              <a:t> wat de </a:t>
            </a:r>
            <a:r>
              <a:rPr lang="en-GB" sz="6000" dirty="0" err="1"/>
              <a:t>gevolgen</a:t>
            </a:r>
            <a:r>
              <a:rPr lang="en-GB" sz="6000" dirty="0"/>
              <a:t> </a:t>
            </a:r>
            <a:r>
              <a:rPr lang="en-GB" sz="6000" dirty="0" err="1"/>
              <a:t>zijn</a:t>
            </a:r>
            <a:r>
              <a:rPr lang="en-GB" sz="6000" dirty="0"/>
              <a:t> van wat </a:t>
            </a:r>
            <a:r>
              <a:rPr lang="en-GB" sz="6000" dirty="0" err="1"/>
              <a:t>wat</a:t>
            </a:r>
            <a:r>
              <a:rPr lang="en-GB" sz="6000" dirty="0"/>
              <a:t> we eten </a:t>
            </a:r>
            <a:r>
              <a:rPr lang="en-GB" sz="6000" dirty="0" err="1"/>
              <a:t>en</a:t>
            </a:r>
            <a:r>
              <a:rPr lang="en-GB" sz="6000" dirty="0"/>
              <a:t> wat </a:t>
            </a:r>
            <a:r>
              <a:rPr lang="en-GB" sz="6000" dirty="0" err="1"/>
              <a:t>voor</a:t>
            </a:r>
            <a:r>
              <a:rPr lang="en-GB" sz="6000" dirty="0"/>
              <a:t> </a:t>
            </a:r>
            <a:r>
              <a:rPr lang="en-GB" sz="6000" dirty="0" err="1"/>
              <a:t>landbouw</a:t>
            </a:r>
            <a:r>
              <a:rPr lang="en-GB" sz="6000" dirty="0"/>
              <a:t> we </a:t>
            </a:r>
            <a:r>
              <a:rPr lang="en-GB" sz="6000" dirty="0" err="1"/>
              <a:t>hebben</a:t>
            </a:r>
            <a:endParaRPr lang="en-GB" sz="6000" dirty="0" err="1">
              <a:ea typeface="Calibri"/>
              <a:cs typeface="Calibri"/>
            </a:endParaRPr>
          </a:p>
          <a:p>
            <a:pPr>
              <a:buFont typeface="+mj-lt"/>
            </a:pPr>
            <a:endParaRPr lang="nl-NL" sz="1800" dirty="0">
              <a:latin typeface="Arial" panose="020B0604020202020204" pitchFamily="34" charset="0"/>
              <a:ea typeface="Calibri"/>
              <a:cs typeface="Arial" panose="020B0604020202020204" pitchFamily="34" charset="0"/>
            </a:endParaRPr>
          </a:p>
        </p:txBody>
      </p:sp>
      <p:sp>
        <p:nvSpPr>
          <p:cNvPr id="4" name="Tijdelijke aanduiding voor dianummer 3"/>
          <p:cNvSpPr>
            <a:spLocks noGrp="1"/>
          </p:cNvSpPr>
          <p:nvPr>
            <p:ph type="sldNum" sz="quarter" idx="5"/>
          </p:nvPr>
        </p:nvSpPr>
        <p:spPr/>
        <p:txBody>
          <a:bodyPr/>
          <a:lstStyle/>
          <a:p>
            <a:pPr>
              <a:defRPr/>
            </a:pPr>
            <a:fld id="{D72EF5D1-4C40-46D5-A76E-C2C439B27382}" type="slidenum">
              <a:rPr lang="nl-NL" smtClean="0"/>
              <a:pPr>
                <a:defRPr/>
              </a:pPr>
              <a:t>3</a:t>
            </a:fld>
            <a:endParaRPr lang="nl-NL"/>
          </a:p>
        </p:txBody>
      </p:sp>
    </p:spTree>
    <p:extLst>
      <p:ext uri="{BB962C8B-B14F-4D97-AF65-F5344CB8AC3E}">
        <p14:creationId xmlns:p14="http://schemas.microsoft.com/office/powerpoint/2010/main" val="4118784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EADB8-8D9A-603A-5A79-556763966CF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2A32E5A-BFC4-0A9C-E3E7-1E15BB830F4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84F6819-C268-D7CD-2B55-611ACFBF3F5C}"/>
              </a:ext>
            </a:extLst>
          </p:cNvPr>
          <p:cNvSpPr>
            <a:spLocks noGrp="1"/>
          </p:cNvSpPr>
          <p:nvPr>
            <p:ph type="body" idx="1"/>
          </p:nvPr>
        </p:nvSpPr>
        <p:spPr/>
        <p:txBody>
          <a:bodyPr/>
          <a:lstStyle/>
          <a:p>
            <a:pPr rtl="0" fontAlgn="base">
              <a:spcBef>
                <a:spcPts val="0"/>
              </a:spcBef>
              <a:spcAft>
                <a:spcPts val="0"/>
              </a:spcAft>
              <a:buFont typeface="+mj-lt"/>
              <a:buNone/>
            </a:pPr>
            <a:r>
              <a:rPr lang="nl-NL" sz="2800" b="0" i="0" u="none" strike="noStrike" dirty="0">
                <a:solidFill>
                  <a:srgbClr val="000000"/>
                </a:solidFill>
                <a:effectLst/>
                <a:latin typeface="Arial" panose="020B0604020202020204" pitchFamily="34" charset="0"/>
              </a:rPr>
              <a:t>Nu moet het </a:t>
            </a:r>
            <a:r>
              <a:rPr lang="nl-NL" sz="2800" b="0" i="0" u="none" strike="noStrike" dirty="0" err="1">
                <a:solidFill>
                  <a:srgbClr val="000000"/>
                </a:solidFill>
                <a:effectLst/>
                <a:latin typeface="Arial" panose="020B0604020202020204" pitchFamily="34" charset="0"/>
              </a:rPr>
              <a:t>telbord</a:t>
            </a:r>
            <a:r>
              <a:rPr lang="nl-NL" sz="2800" b="0" i="0" u="none" strike="noStrike" dirty="0">
                <a:solidFill>
                  <a:srgbClr val="000000"/>
                </a:solidFill>
                <a:effectLst/>
                <a:latin typeface="Arial" panose="020B0604020202020204" pitchFamily="34" charset="0"/>
              </a:rPr>
              <a:t> worden aangepast. Herinner de teams aan de volgorde:</a:t>
            </a:r>
          </a:p>
          <a:p>
            <a:pPr rtl="0" fontAlgn="base">
              <a:spcBef>
                <a:spcPts val="0"/>
              </a:spcBef>
              <a:spcAft>
                <a:spcPts val="0"/>
              </a:spcAft>
              <a:buFont typeface="+mj-lt"/>
              <a:buAutoNum type="arabicPeriod"/>
            </a:pPr>
            <a:endParaRPr lang="nl-NL" sz="2800" b="0" i="0" u="none" strike="noStrike" dirty="0">
              <a:solidFill>
                <a:srgbClr val="000000"/>
              </a:solidFill>
              <a:effectLst/>
              <a:latin typeface="Arial" panose="020B0604020202020204" pitchFamily="34" charset="0"/>
            </a:endParaRPr>
          </a:p>
          <a:p>
            <a:pPr rtl="0" fontAlgn="base">
              <a:spcBef>
                <a:spcPts val="0"/>
              </a:spcBef>
              <a:spcAft>
                <a:spcPts val="0"/>
              </a:spcAft>
              <a:buFont typeface="+mj-lt"/>
              <a:buAutoNum type="arabicPeriod"/>
            </a:pPr>
            <a:r>
              <a:rPr lang="nl-NL" sz="2800" b="0" i="0" u="none" strike="noStrike" dirty="0">
                <a:solidFill>
                  <a:srgbClr val="000000"/>
                </a:solidFill>
                <a:effectLst/>
                <a:latin typeface="Arial" panose="020B0604020202020204" pitchFamily="34" charset="0"/>
              </a:rPr>
              <a:t>Kijk naar het vakje waar je het kaartje op gaat leggen. Haal de eiwit en CO2 af van je totaal.</a:t>
            </a:r>
          </a:p>
          <a:p>
            <a:pPr rtl="0" fontAlgn="base">
              <a:spcBef>
                <a:spcPts val="0"/>
              </a:spcBef>
              <a:spcAft>
                <a:spcPts val="0"/>
              </a:spcAft>
              <a:buFont typeface="+mj-lt"/>
              <a:buAutoNum type="arabicPeriod"/>
            </a:pPr>
            <a:endParaRPr lang="nl-NL" sz="2800" b="0" i="0" u="none" strike="noStrike" dirty="0">
              <a:solidFill>
                <a:srgbClr val="000000"/>
              </a:solidFill>
              <a:effectLst/>
              <a:latin typeface="Arial" panose="020B0604020202020204" pitchFamily="34" charset="0"/>
            </a:endParaRPr>
          </a:p>
          <a:p>
            <a:pPr rtl="0" fontAlgn="base">
              <a:spcBef>
                <a:spcPts val="0"/>
              </a:spcBef>
              <a:spcAft>
                <a:spcPts val="0"/>
              </a:spcAft>
              <a:buFont typeface="+mj-lt"/>
              <a:buAutoNum type="arabicPeriod"/>
            </a:pPr>
            <a:r>
              <a:rPr lang="nl-NL" sz="2800" b="0" i="0" u="none" strike="noStrike" dirty="0">
                <a:solidFill>
                  <a:srgbClr val="000000"/>
                </a:solidFill>
                <a:effectLst/>
                <a:latin typeface="Arial" panose="020B0604020202020204" pitchFamily="34" charset="0"/>
              </a:rPr>
              <a:t>Kijk nu naar het nieuwe kaartje. Doe het eiwit en het CO2 bij je totaal.</a:t>
            </a:r>
          </a:p>
          <a:p>
            <a:pPr rtl="0">
              <a:spcBef>
                <a:spcPts val="0"/>
              </a:spcBef>
              <a:spcAft>
                <a:spcPts val="0"/>
              </a:spcAft>
            </a:pPr>
            <a:br>
              <a:rPr lang="nl-NL" sz="4000" b="0" dirty="0">
                <a:effectLst/>
              </a:rPr>
            </a:br>
            <a:r>
              <a:rPr lang="nl-NL" sz="2800" b="0" i="0" u="none" strike="noStrike" dirty="0">
                <a:solidFill>
                  <a:srgbClr val="000000"/>
                </a:solidFill>
                <a:effectLst/>
                <a:latin typeface="Arial" panose="020B0604020202020204" pitchFamily="34" charset="0"/>
              </a:rPr>
              <a:t>Vraag de bordbazen om hun hand in de lucht te steken als hun team hiermee klaar is. Dan kun je naar de volgende slide.</a:t>
            </a:r>
            <a:endParaRPr lang="nl-NL" sz="4000" b="0" dirty="0">
              <a:effectLst/>
            </a:endParaRPr>
          </a:p>
          <a:p>
            <a:pPr rtl="0" fontAlgn="base">
              <a:spcBef>
                <a:spcPts val="0"/>
              </a:spcBef>
              <a:spcAft>
                <a:spcPts val="0"/>
              </a:spcAft>
              <a:buFont typeface="+mj-lt"/>
              <a:buNone/>
            </a:pPr>
            <a:endParaRPr lang="nl-NL" sz="2800" dirty="0"/>
          </a:p>
        </p:txBody>
      </p:sp>
      <p:sp>
        <p:nvSpPr>
          <p:cNvPr id="4" name="Tijdelijke aanduiding voor dianummer 3">
            <a:extLst>
              <a:ext uri="{FF2B5EF4-FFF2-40B4-BE49-F238E27FC236}">
                <a16:creationId xmlns:a16="http://schemas.microsoft.com/office/drawing/2014/main" id="{FB2A2094-0741-1217-1677-180E75F23287}"/>
              </a:ext>
            </a:extLst>
          </p:cNvPr>
          <p:cNvSpPr>
            <a:spLocks noGrp="1"/>
          </p:cNvSpPr>
          <p:nvPr>
            <p:ph type="sldNum" sz="quarter" idx="5"/>
          </p:nvPr>
        </p:nvSpPr>
        <p:spPr/>
        <p:txBody>
          <a:bodyPr/>
          <a:lstStyle/>
          <a:p>
            <a:pPr>
              <a:defRPr/>
            </a:pPr>
            <a:fld id="{D72EF5D1-4C40-46D5-A76E-C2C439B27382}" type="slidenum">
              <a:rPr lang="nl-NL" smtClean="0"/>
              <a:pPr>
                <a:defRPr/>
              </a:pPr>
              <a:t>30</a:t>
            </a:fld>
            <a:endParaRPr lang="nl-NL"/>
          </a:p>
        </p:txBody>
      </p:sp>
    </p:spTree>
    <p:extLst>
      <p:ext uri="{BB962C8B-B14F-4D97-AF65-F5344CB8AC3E}">
        <p14:creationId xmlns:p14="http://schemas.microsoft.com/office/powerpoint/2010/main" val="2911672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EADB8-8D9A-603A-5A79-556763966CF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2A32E5A-BFC4-0A9C-E3E7-1E15BB830F4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84F6819-C268-D7CD-2B55-611ACFBF3F5C}"/>
              </a:ext>
            </a:extLst>
          </p:cNvPr>
          <p:cNvSpPr>
            <a:spLocks noGrp="1"/>
          </p:cNvSpPr>
          <p:nvPr>
            <p:ph type="body" idx="1"/>
          </p:nvPr>
        </p:nvSpPr>
        <p:spPr/>
        <p:txBody>
          <a:bodyPr/>
          <a:lstStyle/>
          <a:p>
            <a:pPr rtl="0">
              <a:spcBef>
                <a:spcPts val="1800"/>
              </a:spcBef>
              <a:spcAft>
                <a:spcPts val="600"/>
              </a:spcAft>
            </a:pPr>
            <a:r>
              <a:rPr lang="nl-NL" sz="1800" b="0" i="0" u="none" strike="noStrike" dirty="0">
                <a:solidFill>
                  <a:srgbClr val="000000"/>
                </a:solidFill>
                <a:effectLst/>
                <a:latin typeface="Arial" panose="020B0604020202020204" pitchFamily="34" charset="0"/>
              </a:rPr>
              <a:t>Wijs een team aan waarvan de dobbelsteenbaas mag gooien. (geef elk jaar een ander team de beurt)</a:t>
            </a:r>
          </a:p>
          <a:p>
            <a:pPr rtl="0">
              <a:spcBef>
                <a:spcPts val="1800"/>
              </a:spcBef>
              <a:spcAft>
                <a:spcPts val="600"/>
              </a:spcAft>
            </a:pPr>
            <a:endParaRPr lang="nl-NL" sz="1800" b="0" i="0" u="none" strike="noStrike" dirty="0">
              <a:solidFill>
                <a:srgbClr val="000000"/>
              </a:solidFill>
              <a:effectLst/>
              <a:latin typeface="Arial" panose="020B0604020202020204" pitchFamily="34" charset="0"/>
            </a:endParaRPr>
          </a:p>
          <a:p>
            <a:pPr rtl="0">
              <a:spcBef>
                <a:spcPts val="1800"/>
              </a:spcBef>
              <a:spcAft>
                <a:spcPts val="600"/>
              </a:spcAft>
            </a:pPr>
            <a:endParaRPr lang="nl-NL" sz="1800" b="0" i="0" u="none" strike="noStrike" dirty="0">
              <a:solidFill>
                <a:srgbClr val="000000"/>
              </a:solidFill>
              <a:effectLst/>
              <a:latin typeface="Arial" panose="020B0604020202020204" pitchFamily="34" charset="0"/>
            </a:endParaRPr>
          </a:p>
          <a:p>
            <a:pPr rtl="0">
              <a:spcBef>
                <a:spcPts val="1800"/>
              </a:spcBef>
              <a:spcAft>
                <a:spcPts val="600"/>
              </a:spcAft>
            </a:pPr>
            <a:r>
              <a:rPr lang="nl-NL" sz="1800" b="0" i="0" u="none" strike="noStrike" dirty="0">
                <a:solidFill>
                  <a:srgbClr val="000000"/>
                </a:solidFill>
                <a:effectLst/>
                <a:latin typeface="Arial" panose="020B0604020202020204" pitchFamily="34" charset="0"/>
              </a:rPr>
              <a:t>Zoek de bijbehorende gebeurtenis op in de gebeurtenissen </a:t>
            </a:r>
            <a:r>
              <a:rPr lang="nl-NL" sz="1800" b="0" i="0" u="none" strike="noStrike" dirty="0" err="1">
                <a:solidFill>
                  <a:srgbClr val="000000"/>
                </a:solidFill>
                <a:effectLst/>
                <a:latin typeface="Arial" panose="020B0604020202020204" pitchFamily="34" charset="0"/>
              </a:rPr>
              <a:t>powerpoint</a:t>
            </a:r>
            <a:r>
              <a:rPr lang="nl-NL" sz="1800" b="0" i="0" u="none" strike="noStrike" dirty="0">
                <a:solidFill>
                  <a:srgbClr val="000000"/>
                </a:solidFill>
                <a:effectLst/>
                <a:latin typeface="Arial" panose="020B0604020202020204" pitchFamily="34" charset="0"/>
              </a:rPr>
              <a:t>. Vanaf dit moment kun je deze </a:t>
            </a:r>
            <a:r>
              <a:rPr lang="nl-NL" sz="1800" b="0" i="0" u="none" strike="noStrike" dirty="0" err="1">
                <a:solidFill>
                  <a:srgbClr val="000000"/>
                </a:solidFill>
                <a:effectLst/>
                <a:latin typeface="Arial" panose="020B0604020202020204" pitchFamily="34" charset="0"/>
              </a:rPr>
              <a:t>powerpoint</a:t>
            </a:r>
            <a:r>
              <a:rPr lang="nl-NL" sz="1800" b="0" i="0" u="none" strike="noStrike" dirty="0">
                <a:solidFill>
                  <a:srgbClr val="000000"/>
                </a:solidFill>
                <a:effectLst/>
                <a:latin typeface="Arial" panose="020B0604020202020204" pitchFamily="34" charset="0"/>
              </a:rPr>
              <a:t> gebruiken voor de gebeurtenissen, die op slide 1 t/m 20 staan. Op slide 21 vind je een overzicht voor het afsluiten van het jaar en op slide 22 een overzicht voor het begin van het jaar (kaart leggen, </a:t>
            </a:r>
            <a:r>
              <a:rPr lang="nl-NL" sz="1800" b="0" i="0" u="none" strike="noStrike" dirty="0" err="1">
                <a:solidFill>
                  <a:srgbClr val="000000"/>
                </a:solidFill>
                <a:effectLst/>
                <a:latin typeface="Arial" panose="020B0604020202020204" pitchFamily="34" charset="0"/>
              </a:rPr>
              <a:t>telbord</a:t>
            </a:r>
            <a:r>
              <a:rPr lang="nl-NL" sz="1800" b="0" i="0" u="none" strike="noStrike" dirty="0">
                <a:solidFill>
                  <a:srgbClr val="000000"/>
                </a:solidFill>
                <a:effectLst/>
                <a:latin typeface="Arial" panose="020B0604020202020204" pitchFamily="34" charset="0"/>
              </a:rPr>
              <a:t> aanpassen en dobbelsteen gooien).</a:t>
            </a:r>
          </a:p>
          <a:p>
            <a:pPr rtl="0">
              <a:spcBef>
                <a:spcPts val="1800"/>
              </a:spcBef>
              <a:spcAft>
                <a:spcPts val="600"/>
              </a:spcAft>
            </a:pPr>
            <a:endParaRPr lang="nl-NL" sz="1800" b="0" i="0" u="none" strike="noStrike" dirty="0">
              <a:solidFill>
                <a:srgbClr val="000000"/>
              </a:solidFill>
              <a:effectLst/>
              <a:latin typeface="Arial" panose="020B0604020202020204" pitchFamily="34" charset="0"/>
            </a:endParaRPr>
          </a:p>
          <a:p>
            <a:pPr rtl="0">
              <a:spcBef>
                <a:spcPts val="1800"/>
              </a:spcBef>
              <a:spcAft>
                <a:spcPts val="600"/>
              </a:spcAft>
            </a:pPr>
            <a:r>
              <a:rPr lang="nl-NL" sz="1800" dirty="0"/>
              <a:t>Na 40 minuten vertel je dat het </a:t>
            </a:r>
            <a:r>
              <a:rPr lang="nl-NL" sz="1800" dirty="0" err="1"/>
              <a:t>het</a:t>
            </a:r>
            <a:r>
              <a:rPr lang="nl-NL" sz="1800" dirty="0"/>
              <a:t> laatste jaar is. Maak dat jaar af en keer terug naar deze </a:t>
            </a:r>
            <a:r>
              <a:rPr lang="nl-NL" sz="1800" dirty="0" err="1"/>
              <a:t>powerpoint</a:t>
            </a:r>
            <a:r>
              <a:rPr lang="nl-NL" sz="1800" dirty="0"/>
              <a:t>. Je kunt er ook voor kiezen om een aantal jaar te spelen, bijvoorbeeld 10, 15 of 20 jaar.</a:t>
            </a:r>
          </a:p>
          <a:p>
            <a:pPr rtl="0">
              <a:spcBef>
                <a:spcPts val="1800"/>
              </a:spcBef>
              <a:spcAft>
                <a:spcPts val="600"/>
              </a:spcAft>
            </a:pPr>
            <a:endParaRPr lang="nl-NL" sz="1800" dirty="0"/>
          </a:p>
          <a:p>
            <a:pPr rtl="0">
              <a:spcBef>
                <a:spcPts val="1800"/>
              </a:spcBef>
              <a:spcAft>
                <a:spcPts val="600"/>
              </a:spcAft>
            </a:pPr>
            <a:endParaRPr lang="nl-NL" sz="1800" dirty="0"/>
          </a:p>
        </p:txBody>
      </p:sp>
      <p:sp>
        <p:nvSpPr>
          <p:cNvPr id="4" name="Tijdelijke aanduiding voor dianummer 3">
            <a:extLst>
              <a:ext uri="{FF2B5EF4-FFF2-40B4-BE49-F238E27FC236}">
                <a16:creationId xmlns:a16="http://schemas.microsoft.com/office/drawing/2014/main" id="{FB2A2094-0741-1217-1677-180E75F23287}"/>
              </a:ext>
            </a:extLst>
          </p:cNvPr>
          <p:cNvSpPr>
            <a:spLocks noGrp="1"/>
          </p:cNvSpPr>
          <p:nvPr>
            <p:ph type="sldNum" sz="quarter" idx="5"/>
          </p:nvPr>
        </p:nvSpPr>
        <p:spPr/>
        <p:txBody>
          <a:bodyPr/>
          <a:lstStyle/>
          <a:p>
            <a:pPr>
              <a:defRPr/>
            </a:pPr>
            <a:fld id="{D72EF5D1-4C40-46D5-A76E-C2C439B27382}" type="slidenum">
              <a:rPr lang="nl-NL" smtClean="0"/>
              <a:pPr>
                <a:defRPr/>
              </a:pPr>
              <a:t>31</a:t>
            </a:fld>
            <a:endParaRPr lang="nl-NL"/>
          </a:p>
        </p:txBody>
      </p:sp>
    </p:spTree>
    <p:extLst>
      <p:ext uri="{BB962C8B-B14F-4D97-AF65-F5344CB8AC3E}">
        <p14:creationId xmlns:p14="http://schemas.microsoft.com/office/powerpoint/2010/main" val="10086027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EADB8-8D9A-603A-5A79-556763966CF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2A32E5A-BFC4-0A9C-E3E7-1E15BB830F4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84F6819-C268-D7CD-2B55-611ACFBF3F5C}"/>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GB" sz="1800" dirty="0"/>
              <a:t>Na het </a:t>
            </a:r>
            <a:r>
              <a:rPr lang="en-GB" sz="1800" dirty="0" err="1"/>
              <a:t>afsluiten</a:t>
            </a:r>
            <a:r>
              <a:rPr lang="en-GB" sz="1800" dirty="0"/>
              <a:t> van het </a:t>
            </a:r>
            <a:r>
              <a:rPr lang="en-GB" sz="1800" dirty="0" err="1"/>
              <a:t>laatste</a:t>
            </a:r>
            <a:r>
              <a:rPr lang="en-GB" sz="1800" dirty="0"/>
              <a:t> </a:t>
            </a:r>
            <a:r>
              <a:rPr lang="en-GB" sz="1800" dirty="0" err="1"/>
              <a:t>jaar</a:t>
            </a:r>
            <a:r>
              <a:rPr lang="en-GB" sz="1800" dirty="0"/>
              <a:t>, </a:t>
            </a:r>
            <a:r>
              <a:rPr lang="en-GB" sz="1800" dirty="0" err="1"/>
              <a:t>vraag</a:t>
            </a:r>
            <a:r>
              <a:rPr lang="en-GB" sz="1800" dirty="0"/>
              <a:t> je de </a:t>
            </a:r>
            <a:r>
              <a:rPr lang="en-GB" sz="1800" dirty="0" err="1"/>
              <a:t>tijdbazen</a:t>
            </a:r>
            <a:r>
              <a:rPr lang="en-GB" sz="1800" dirty="0"/>
              <a:t> van alle teams on de </a:t>
            </a:r>
            <a:r>
              <a:rPr lang="en-GB" sz="1800" dirty="0" err="1"/>
              <a:t>eiwitstand</a:t>
            </a:r>
            <a:r>
              <a:rPr lang="en-GB" sz="1800" dirty="0"/>
              <a:t> </a:t>
            </a:r>
            <a:r>
              <a:rPr lang="en-GB" sz="1800" dirty="0" err="1"/>
              <a:t>en</a:t>
            </a:r>
            <a:r>
              <a:rPr lang="en-GB" sz="1800" dirty="0"/>
              <a:t> de CO2 stand op </a:t>
            </a:r>
            <a:r>
              <a:rPr lang="en-GB" sz="1800" dirty="0" err="1"/>
              <a:t>te</a:t>
            </a:r>
            <a:r>
              <a:rPr lang="en-GB" sz="1800" dirty="0"/>
              <a:t> </a:t>
            </a:r>
            <a:r>
              <a:rPr lang="en-GB" sz="1800" dirty="0" err="1"/>
              <a:t>schrijven</a:t>
            </a:r>
            <a:r>
              <a:rPr lang="en-GB" sz="1800" dirty="0"/>
              <a:t> in de </a:t>
            </a:r>
            <a:r>
              <a:rPr lang="en-GB" sz="1800" dirty="0" err="1"/>
              <a:t>vakjes</a:t>
            </a:r>
            <a:r>
              <a:rPr lang="en-GB" sz="1800" dirty="0"/>
              <a:t> </a:t>
            </a:r>
            <a:r>
              <a:rPr lang="en-GB" sz="1800" dirty="0" err="1"/>
              <a:t>aan</a:t>
            </a:r>
            <a:r>
              <a:rPr lang="en-GB" sz="1800" dirty="0"/>
              <a:t> de </a:t>
            </a:r>
            <a:r>
              <a:rPr lang="en-GB" sz="1800" dirty="0" err="1"/>
              <a:t>onderkant</a:t>
            </a:r>
            <a:r>
              <a:rPr lang="en-GB" sz="1800" dirty="0"/>
              <a:t> van de </a:t>
            </a:r>
            <a:r>
              <a:rPr lang="en-GB" sz="1800" dirty="0" err="1"/>
              <a:t>tijdlijn</a:t>
            </a:r>
            <a:r>
              <a:rPr lang="en-GB" sz="1800" dirty="0"/>
              <a: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GB" sz="1800" dirty="0"/>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GB" sz="1800" dirty="0"/>
              <a:t>Ook </a:t>
            </a:r>
            <a:r>
              <a:rPr lang="en-GB" sz="1800" dirty="0" err="1"/>
              <a:t>kunnen</a:t>
            </a:r>
            <a:r>
              <a:rPr lang="en-GB" sz="1800" dirty="0"/>
              <a:t> de team </a:t>
            </a:r>
            <a:r>
              <a:rPr lang="en-GB" sz="1800" dirty="0" err="1"/>
              <a:t>tellen</a:t>
            </a:r>
            <a:r>
              <a:rPr lang="en-GB" sz="1800" dirty="0"/>
              <a:t> </a:t>
            </a:r>
            <a:r>
              <a:rPr lang="en-GB" sz="1800" dirty="0" err="1"/>
              <a:t>hoeveel</a:t>
            </a:r>
            <a:r>
              <a:rPr lang="en-GB" sz="1800" dirty="0"/>
              <a:t> </a:t>
            </a:r>
            <a:r>
              <a:rPr lang="en-GB" sz="1800" dirty="0" err="1"/>
              <a:t>blije</a:t>
            </a:r>
            <a:r>
              <a:rPr lang="en-GB" sz="1800" dirty="0"/>
              <a:t> smileys </a:t>
            </a:r>
            <a:r>
              <a:rPr lang="en-GB" sz="1800" dirty="0" err="1"/>
              <a:t>en</a:t>
            </a:r>
            <a:r>
              <a:rPr lang="en-GB" sz="1800" dirty="0"/>
              <a:t> </a:t>
            </a:r>
            <a:r>
              <a:rPr lang="en-GB" sz="1800" dirty="0" err="1"/>
              <a:t>hoeveel</a:t>
            </a:r>
            <a:r>
              <a:rPr lang="en-GB" sz="1800" dirty="0"/>
              <a:t> </a:t>
            </a:r>
            <a:r>
              <a:rPr lang="en-GB" sz="1800" dirty="0" err="1"/>
              <a:t>boze</a:t>
            </a:r>
            <a:r>
              <a:rPr lang="en-GB" sz="1800" dirty="0"/>
              <a:t> smileys ze </a:t>
            </a:r>
            <a:r>
              <a:rPr lang="en-GB" sz="1800" dirty="0" err="1"/>
              <a:t>hebben</a:t>
            </a:r>
            <a:r>
              <a:rPr lang="en-GB" sz="1800" dirty="0"/>
              <a:t> </a:t>
            </a:r>
            <a:r>
              <a:rPr lang="en-GB" sz="1800" dirty="0" err="1"/>
              <a:t>gehaald</a:t>
            </a:r>
            <a:r>
              <a:rPr lang="en-GB" sz="1800" dirty="0"/>
              <a:t> </a:t>
            </a:r>
            <a:r>
              <a:rPr lang="en-GB" sz="1800" dirty="0" err="1"/>
              <a:t>en</a:t>
            </a:r>
            <a:r>
              <a:rPr lang="en-GB" sz="1800" dirty="0"/>
              <a:t> </a:t>
            </a:r>
            <a:r>
              <a:rPr lang="en-GB" sz="1800" dirty="0" err="1"/>
              <a:t>dat</a:t>
            </a:r>
            <a:r>
              <a:rPr lang="en-GB" sz="1800" dirty="0"/>
              <a:t> in de </a:t>
            </a:r>
            <a:r>
              <a:rPr lang="en-GB" sz="1800" dirty="0" err="1"/>
              <a:t>vakjes</a:t>
            </a:r>
            <a:r>
              <a:rPr lang="en-GB" sz="1800" dirty="0"/>
              <a:t> </a:t>
            </a:r>
            <a:r>
              <a:rPr lang="en-GB" sz="1800" dirty="0" err="1"/>
              <a:t>onderaan</a:t>
            </a:r>
            <a:r>
              <a:rPr lang="en-GB" sz="1800" dirty="0"/>
              <a:t> de </a:t>
            </a:r>
            <a:r>
              <a:rPr lang="en-GB" sz="1800" dirty="0" err="1"/>
              <a:t>tijdlijn</a:t>
            </a:r>
            <a:r>
              <a:rPr lang="en-GB" sz="1800" dirty="0"/>
              <a:t> </a:t>
            </a:r>
            <a:r>
              <a:rPr lang="en-GB" sz="1800" dirty="0" err="1"/>
              <a:t>schrijven</a:t>
            </a:r>
            <a:r>
              <a:rPr lang="en-GB" sz="1800" dirty="0"/>
              <a: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GB" sz="1800" dirty="0"/>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GB" sz="1800" dirty="0" err="1"/>
              <a:t>Vraag</a:t>
            </a:r>
            <a:r>
              <a:rPr lang="en-GB" sz="1800" dirty="0"/>
              <a:t> de teams </a:t>
            </a:r>
            <a:r>
              <a:rPr lang="en-GB" sz="1800" dirty="0" err="1"/>
              <a:t>naar</a:t>
            </a:r>
            <a:r>
              <a:rPr lang="en-GB" sz="1800" dirty="0"/>
              <a:t> </a:t>
            </a:r>
            <a:r>
              <a:rPr lang="en-GB" sz="1800" dirty="0" err="1"/>
              <a:t>hun</a:t>
            </a:r>
            <a:r>
              <a:rPr lang="en-GB" sz="1800" dirty="0"/>
              <a:t> scores.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nl-NL" sz="1800" dirty="0"/>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nl-NL" sz="1800" dirty="0"/>
              <a:t>(Het advies is om het spel te spelen om ervan te leren en na te bespreken en dan is geen winnaar nodig. Wil je toch een winnaar uitroepen? Dan wint het team met de laagste CO2 uitstoot. Bij gelijke stand kijk je welk team de beste smiley-score heeft (aantal blije smileys – het aantal boze smileys). Je kunt ook verschillende teams in het zonnetje zetten, voor veel eiwit, CO2 uitstoot op 0, veel blije smileys of veel extra natuur.</a:t>
            </a:r>
            <a:endParaRPr lang="en-GB" sz="1800" dirty="0"/>
          </a:p>
        </p:txBody>
      </p:sp>
      <p:sp>
        <p:nvSpPr>
          <p:cNvPr id="4" name="Tijdelijke aanduiding voor dianummer 3">
            <a:extLst>
              <a:ext uri="{FF2B5EF4-FFF2-40B4-BE49-F238E27FC236}">
                <a16:creationId xmlns:a16="http://schemas.microsoft.com/office/drawing/2014/main" id="{FB2A2094-0741-1217-1677-180E75F23287}"/>
              </a:ext>
            </a:extLst>
          </p:cNvPr>
          <p:cNvSpPr>
            <a:spLocks noGrp="1"/>
          </p:cNvSpPr>
          <p:nvPr>
            <p:ph type="sldNum" sz="quarter" idx="5"/>
          </p:nvPr>
        </p:nvSpPr>
        <p:spPr/>
        <p:txBody>
          <a:bodyPr/>
          <a:lstStyle/>
          <a:p>
            <a:pPr>
              <a:defRPr/>
            </a:pPr>
            <a:fld id="{D72EF5D1-4C40-46D5-A76E-C2C439B27382}" type="slidenum">
              <a:rPr lang="nl-NL" smtClean="0"/>
              <a:pPr>
                <a:defRPr/>
              </a:pPr>
              <a:t>32</a:t>
            </a:fld>
            <a:endParaRPr lang="nl-NL"/>
          </a:p>
        </p:txBody>
      </p:sp>
    </p:spTree>
    <p:extLst>
      <p:ext uri="{BB962C8B-B14F-4D97-AF65-F5344CB8AC3E}">
        <p14:creationId xmlns:p14="http://schemas.microsoft.com/office/powerpoint/2010/main" val="28373367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b="0" i="0" dirty="0" err="1">
                <a:solidFill>
                  <a:srgbClr val="222222"/>
                </a:solidFill>
                <a:effectLst/>
                <a:latin typeface="Arial" panose="020B0604020202020204" pitchFamily="34" charset="0"/>
              </a:rPr>
              <a:t>Vraag</a:t>
            </a:r>
            <a:r>
              <a:rPr lang="en-GB" b="0" i="0" dirty="0">
                <a:solidFill>
                  <a:srgbClr val="222222"/>
                </a:solidFill>
                <a:effectLst/>
                <a:latin typeface="Arial" panose="020B0604020202020204" pitchFamily="34" charset="0"/>
              </a:rPr>
              <a:t> is in het </a:t>
            </a:r>
            <a:r>
              <a:rPr lang="en-GB" b="0" i="0" dirty="0" err="1">
                <a:solidFill>
                  <a:srgbClr val="222222"/>
                </a:solidFill>
                <a:effectLst/>
                <a:latin typeface="Arial" panose="020B0604020202020204" pitchFamily="34" charset="0"/>
              </a:rPr>
              <a:t>algemeen</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naar</a:t>
            </a:r>
            <a:r>
              <a:rPr lang="en-GB" b="0" i="0" dirty="0">
                <a:solidFill>
                  <a:srgbClr val="222222"/>
                </a:solidFill>
                <a:effectLst/>
                <a:latin typeface="Arial" panose="020B0604020202020204" pitchFamily="34" charset="0"/>
              </a:rPr>
              <a:t> de </a:t>
            </a:r>
            <a:r>
              <a:rPr lang="en-GB" b="0" i="0" dirty="0" err="1">
                <a:solidFill>
                  <a:srgbClr val="222222"/>
                </a:solidFill>
                <a:effectLst/>
                <a:latin typeface="Arial" panose="020B0604020202020204" pitchFamily="34" charset="0"/>
              </a:rPr>
              <a:t>ontdekkingen</a:t>
            </a:r>
            <a:r>
              <a:rPr lang="en-GB" b="0" i="0" dirty="0">
                <a:solidFill>
                  <a:srgbClr val="222222"/>
                </a:solidFill>
                <a:effectLst/>
                <a:latin typeface="Arial" panose="020B0604020202020204" pitchFamily="34" charset="0"/>
              </a:rPr>
              <a:t> die de </a:t>
            </a:r>
            <a:r>
              <a:rPr lang="en-GB" b="0" i="0" dirty="0" err="1">
                <a:solidFill>
                  <a:srgbClr val="222222"/>
                </a:solidFill>
                <a:effectLst/>
                <a:latin typeface="Arial" panose="020B0604020202020204" pitchFamily="34" charset="0"/>
              </a:rPr>
              <a:t>leerlingen</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tijdens</a:t>
            </a:r>
            <a:r>
              <a:rPr lang="en-GB" b="0" i="0" dirty="0">
                <a:solidFill>
                  <a:srgbClr val="222222"/>
                </a:solidFill>
                <a:effectLst/>
                <a:latin typeface="Arial" panose="020B0604020202020204" pitchFamily="34" charset="0"/>
              </a:rPr>
              <a:t> het </a:t>
            </a:r>
            <a:r>
              <a:rPr lang="en-GB" b="0" i="0" dirty="0" err="1">
                <a:solidFill>
                  <a:srgbClr val="222222"/>
                </a:solidFill>
                <a:effectLst/>
                <a:latin typeface="Arial" panose="020B0604020202020204" pitchFamily="34" charset="0"/>
              </a:rPr>
              <a:t>spel</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hebben</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gedaan</a:t>
            </a:r>
            <a:r>
              <a:rPr lang="en-GB" b="0" i="0" dirty="0">
                <a:solidFill>
                  <a:srgbClr val="222222"/>
                </a:solidFill>
                <a:effectLst/>
                <a:latin typeface="Arial" panose="020B0604020202020204" pitchFamily="34" charset="0"/>
              </a:rPr>
              <a:t>.</a:t>
            </a:r>
          </a:p>
          <a:p>
            <a:endParaRPr lang="en-GB" b="0" i="0" dirty="0">
              <a:solidFill>
                <a:srgbClr val="222222"/>
              </a:solidFill>
              <a:effectLst/>
              <a:latin typeface="Arial" panose="020B0604020202020204" pitchFamily="34" charset="0"/>
            </a:endParaRPr>
          </a:p>
          <a:p>
            <a:r>
              <a:rPr lang="en-GB" b="0" i="0" dirty="0" err="1">
                <a:solidFill>
                  <a:srgbClr val="222222"/>
                </a:solidFill>
                <a:effectLst/>
                <a:latin typeface="Arial" panose="020B0604020202020204" pitchFamily="34" charset="0"/>
              </a:rPr>
              <a:t>Daarna</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kun</a:t>
            </a:r>
            <a:r>
              <a:rPr lang="en-GB" b="0" i="0" dirty="0">
                <a:solidFill>
                  <a:srgbClr val="222222"/>
                </a:solidFill>
                <a:effectLst/>
                <a:latin typeface="Arial" panose="020B0604020202020204" pitchFamily="34" charset="0"/>
              </a:rPr>
              <a:t> je </a:t>
            </a:r>
            <a:r>
              <a:rPr lang="en-GB" b="0" i="0" dirty="0" err="1">
                <a:solidFill>
                  <a:srgbClr val="222222"/>
                </a:solidFill>
                <a:effectLst/>
                <a:latin typeface="Arial" panose="020B0604020202020204" pitchFamily="34" charset="0"/>
              </a:rPr>
              <a:t>naar</a:t>
            </a:r>
            <a:r>
              <a:rPr lang="en-GB" b="0" i="0" dirty="0">
                <a:solidFill>
                  <a:srgbClr val="222222"/>
                </a:solidFill>
                <a:effectLst/>
                <a:latin typeface="Arial" panose="020B0604020202020204" pitchFamily="34" charset="0"/>
              </a:rPr>
              <a:t> de </a:t>
            </a:r>
            <a:r>
              <a:rPr lang="en-GB" b="0" i="0" dirty="0" err="1">
                <a:solidFill>
                  <a:srgbClr val="222222"/>
                </a:solidFill>
                <a:effectLst/>
                <a:latin typeface="Arial" panose="020B0604020202020204" pitchFamily="34" charset="0"/>
              </a:rPr>
              <a:t>volgende</a:t>
            </a:r>
            <a:r>
              <a:rPr lang="en-GB" b="0" i="0" dirty="0">
                <a:solidFill>
                  <a:srgbClr val="222222"/>
                </a:solidFill>
                <a:effectLst/>
                <a:latin typeface="Arial" panose="020B0604020202020204" pitchFamily="34" charset="0"/>
              </a:rPr>
              <a:t> slide </a:t>
            </a:r>
            <a:r>
              <a:rPr lang="en-GB" b="0" i="0" dirty="0" err="1">
                <a:solidFill>
                  <a:srgbClr val="222222"/>
                </a:solidFill>
                <a:effectLst/>
                <a:latin typeface="Arial" panose="020B0604020202020204" pitchFamily="34" charset="0"/>
              </a:rPr>
              <a:t>waar</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een</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aantal</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vragen</a:t>
            </a:r>
            <a:r>
              <a:rPr lang="en-GB" b="0" i="0" dirty="0">
                <a:solidFill>
                  <a:srgbClr val="222222"/>
                </a:solidFill>
                <a:effectLst/>
                <a:latin typeface="Arial" panose="020B0604020202020204" pitchFamily="34" charset="0"/>
              </a:rPr>
              <a:t> op </a:t>
            </a:r>
            <a:r>
              <a:rPr lang="en-GB" b="0" i="0" dirty="0" err="1">
                <a:solidFill>
                  <a:srgbClr val="222222"/>
                </a:solidFill>
                <a:effectLst/>
                <a:latin typeface="Arial" panose="020B0604020202020204" pitchFamily="34" charset="0"/>
              </a:rPr>
              <a:t>staan</a:t>
            </a:r>
            <a:r>
              <a:rPr lang="en-GB" b="0" i="0" dirty="0">
                <a:solidFill>
                  <a:srgbClr val="222222"/>
                </a:solidFill>
                <a:effectLst/>
                <a:latin typeface="Arial" panose="020B0604020202020204" pitchFamily="34" charset="0"/>
              </a:rPr>
              <a:t> om </a:t>
            </a:r>
            <a:r>
              <a:rPr lang="en-GB" b="0" i="0" dirty="0" err="1">
                <a:solidFill>
                  <a:srgbClr val="222222"/>
                </a:solidFill>
                <a:effectLst/>
                <a:latin typeface="Arial" panose="020B0604020202020204" pitchFamily="34" charset="0"/>
              </a:rPr>
              <a:t>bij</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stil</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te</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staan</a:t>
            </a:r>
            <a:r>
              <a:rPr lang="en-GB" b="0" i="0" dirty="0">
                <a:solidFill>
                  <a:srgbClr val="222222"/>
                </a:solidFill>
                <a:effectLst/>
                <a:latin typeface="Arial" panose="020B0604020202020204" pitchFamily="34" charset="0"/>
              </a:rPr>
              <a:t>.</a:t>
            </a:r>
            <a:endParaRPr lang="nl-NL" b="0" i="0" dirty="0">
              <a:solidFill>
                <a:srgbClr val="222222"/>
              </a:solidFill>
              <a:effectLst/>
              <a:latin typeface="Arial" panose="020B0604020202020204" pitchFamily="34" charset="0"/>
            </a:endParaRPr>
          </a:p>
        </p:txBody>
      </p:sp>
      <p:sp>
        <p:nvSpPr>
          <p:cNvPr id="4" name="Tijdelijke aanduiding voor dianummer 3"/>
          <p:cNvSpPr>
            <a:spLocks noGrp="1"/>
          </p:cNvSpPr>
          <p:nvPr>
            <p:ph type="sldNum" sz="quarter" idx="5"/>
          </p:nvPr>
        </p:nvSpPr>
        <p:spPr/>
        <p:txBody>
          <a:bodyPr/>
          <a:lstStyle/>
          <a:p>
            <a:pPr>
              <a:defRPr/>
            </a:pPr>
            <a:fld id="{D72EF5D1-4C40-46D5-A76E-C2C439B27382}" type="slidenum">
              <a:rPr lang="nl-NL" smtClean="0"/>
              <a:pPr>
                <a:defRPr/>
              </a:pPr>
              <a:t>33</a:t>
            </a:fld>
            <a:endParaRPr lang="nl-NL"/>
          </a:p>
        </p:txBody>
      </p:sp>
    </p:spTree>
    <p:extLst>
      <p:ext uri="{BB962C8B-B14F-4D97-AF65-F5344CB8AC3E}">
        <p14:creationId xmlns:p14="http://schemas.microsoft.com/office/powerpoint/2010/main" val="5638731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b="0" i="0" dirty="0" err="1">
                <a:solidFill>
                  <a:srgbClr val="222222"/>
                </a:solidFill>
                <a:effectLst/>
                <a:latin typeface="Arial" panose="020B0604020202020204" pitchFamily="34" charset="0"/>
              </a:rPr>
              <a:t>Bespreek</a:t>
            </a:r>
            <a:r>
              <a:rPr lang="en-GB" b="0" i="0" dirty="0">
                <a:solidFill>
                  <a:srgbClr val="222222"/>
                </a:solidFill>
                <a:effectLst/>
                <a:latin typeface="Arial" panose="020B0604020202020204" pitchFamily="34" charset="0"/>
              </a:rPr>
              <a:t> de </a:t>
            </a:r>
            <a:r>
              <a:rPr lang="en-GB" b="0" i="0" dirty="0" err="1">
                <a:solidFill>
                  <a:srgbClr val="222222"/>
                </a:solidFill>
                <a:effectLst/>
                <a:latin typeface="Arial" panose="020B0604020202020204" pitchFamily="34" charset="0"/>
              </a:rPr>
              <a:t>vragen</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één</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voor</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één</a:t>
            </a:r>
            <a:r>
              <a:rPr lang="en-GB" b="0" i="0" dirty="0">
                <a:solidFill>
                  <a:srgbClr val="222222"/>
                </a:solidFill>
                <a:effectLst/>
                <a:latin typeface="Arial" panose="020B0604020202020204" pitchFamily="34" charset="0"/>
              </a:rPr>
              <a:t> in de </a:t>
            </a:r>
            <a:r>
              <a:rPr lang="en-GB" b="0" i="0" dirty="0" err="1">
                <a:solidFill>
                  <a:srgbClr val="222222"/>
                </a:solidFill>
                <a:effectLst/>
                <a:latin typeface="Arial" panose="020B0604020202020204" pitchFamily="34" charset="0"/>
              </a:rPr>
              <a:t>klas</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en</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vraag</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naar</a:t>
            </a:r>
            <a:r>
              <a:rPr lang="en-GB" b="0" i="0" dirty="0">
                <a:solidFill>
                  <a:srgbClr val="222222"/>
                </a:solidFill>
                <a:effectLst/>
                <a:latin typeface="Arial" panose="020B0604020202020204" pitchFamily="34" charset="0"/>
              </a:rPr>
              <a:t> de </a:t>
            </a:r>
            <a:r>
              <a:rPr lang="en-GB" b="0" i="0" dirty="0" err="1">
                <a:solidFill>
                  <a:srgbClr val="222222"/>
                </a:solidFill>
                <a:effectLst/>
                <a:latin typeface="Arial" panose="020B0604020202020204" pitchFamily="34" charset="0"/>
              </a:rPr>
              <a:t>meningen</a:t>
            </a:r>
            <a:r>
              <a:rPr lang="en-GB" b="0" i="0" dirty="0">
                <a:solidFill>
                  <a:srgbClr val="222222"/>
                </a:solidFill>
                <a:effectLst/>
                <a:latin typeface="Arial" panose="020B0604020202020204" pitchFamily="34" charset="0"/>
              </a:rPr>
              <a:t> van de </a:t>
            </a:r>
            <a:r>
              <a:rPr lang="en-GB" b="0" i="0" dirty="0" err="1">
                <a:solidFill>
                  <a:srgbClr val="222222"/>
                </a:solidFill>
                <a:effectLst/>
                <a:latin typeface="Arial" panose="020B0604020202020204" pitchFamily="34" charset="0"/>
              </a:rPr>
              <a:t>leerlingen</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Vul</a:t>
            </a:r>
            <a:r>
              <a:rPr lang="en-GB" b="0" i="0" dirty="0">
                <a:solidFill>
                  <a:srgbClr val="222222"/>
                </a:solidFill>
                <a:effectLst/>
                <a:latin typeface="Arial" panose="020B0604020202020204" pitchFamily="34" charset="0"/>
              </a:rPr>
              <a:t> zo </a:t>
            </a:r>
            <a:r>
              <a:rPr lang="en-GB" b="0" i="0" dirty="0" err="1">
                <a:solidFill>
                  <a:srgbClr val="222222"/>
                </a:solidFill>
                <a:effectLst/>
                <a:latin typeface="Arial" panose="020B0604020202020204" pitchFamily="34" charset="0"/>
              </a:rPr>
              <a:t>nodig</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aan</a:t>
            </a:r>
            <a:r>
              <a:rPr lang="en-GB" b="0" i="0" dirty="0">
                <a:solidFill>
                  <a:srgbClr val="222222"/>
                </a:solidFill>
                <a:effectLst/>
                <a:latin typeface="Arial" panose="020B0604020202020204" pitchFamily="34" charset="0"/>
              </a:rPr>
              <a:t> met </a:t>
            </a:r>
            <a:r>
              <a:rPr lang="en-GB" b="0" i="0" dirty="0" err="1">
                <a:solidFill>
                  <a:srgbClr val="222222"/>
                </a:solidFill>
                <a:effectLst/>
                <a:latin typeface="Arial" panose="020B0604020202020204" pitchFamily="34" charset="0"/>
              </a:rPr>
              <a:t>onderstaande</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informatie</a:t>
            </a:r>
            <a:r>
              <a:rPr lang="en-GB" b="0" i="0" dirty="0">
                <a:solidFill>
                  <a:srgbClr val="222222"/>
                </a:solidFill>
                <a:effectLst/>
                <a:latin typeface="Arial" panose="020B0604020202020204" pitchFamily="34" charset="0"/>
              </a:rPr>
              <a:t>.</a:t>
            </a:r>
          </a:p>
          <a:p>
            <a:endParaRPr lang="en-GB" b="0" i="0" dirty="0">
              <a:solidFill>
                <a:srgbClr val="222222"/>
              </a:solidFill>
              <a:effectLst/>
              <a:latin typeface="Arial" panose="020B0604020202020204" pitchFamily="34" charset="0"/>
            </a:endParaRPr>
          </a:p>
          <a:p>
            <a:pPr marL="0" indent="0">
              <a:buNone/>
            </a:pPr>
            <a:r>
              <a:rPr lang="en-GB" dirty="0"/>
              <a:t>Wat </a:t>
            </a:r>
            <a:r>
              <a:rPr lang="en-GB" dirty="0" err="1"/>
              <a:t>werkte</a:t>
            </a:r>
            <a:r>
              <a:rPr lang="en-GB" dirty="0"/>
              <a:t> </a:t>
            </a:r>
            <a:r>
              <a:rPr lang="en-GB" dirty="0" err="1"/>
              <a:t>goed</a:t>
            </a:r>
            <a:r>
              <a:rPr lang="en-GB" dirty="0"/>
              <a:t> </a:t>
            </a:r>
            <a:r>
              <a:rPr lang="en-GB" dirty="0" err="1"/>
              <a:t>voor</a:t>
            </a:r>
            <a:r>
              <a:rPr lang="en-GB" dirty="0"/>
              <a:t> </a:t>
            </a:r>
            <a:r>
              <a:rPr lang="en-GB" dirty="0" err="1"/>
              <a:t>veel</a:t>
            </a:r>
            <a:r>
              <a:rPr lang="en-GB" dirty="0"/>
              <a:t> </a:t>
            </a:r>
            <a:r>
              <a:rPr lang="en-GB" dirty="0" err="1"/>
              <a:t>eiwit</a:t>
            </a:r>
            <a:r>
              <a:rPr lang="en-GB" dirty="0"/>
              <a:t>?</a:t>
            </a:r>
          </a:p>
          <a:p>
            <a:pPr marL="0" indent="0">
              <a:buNone/>
            </a:pPr>
            <a:r>
              <a:rPr lang="en-GB" dirty="0" err="1"/>
              <a:t>Niet</a:t>
            </a:r>
            <a:r>
              <a:rPr lang="en-GB" dirty="0"/>
              <a:t> elk </a:t>
            </a:r>
            <a:r>
              <a:rPr lang="en-GB" dirty="0" err="1"/>
              <a:t>kaartje</a:t>
            </a:r>
            <a:r>
              <a:rPr lang="en-GB" dirty="0"/>
              <a:t> </a:t>
            </a:r>
            <a:r>
              <a:rPr lang="en-GB" dirty="0" err="1"/>
              <a:t>leverde</a:t>
            </a:r>
            <a:r>
              <a:rPr lang="en-GB" dirty="0"/>
              <a:t> </a:t>
            </a:r>
            <a:r>
              <a:rPr lang="en-GB" dirty="0" err="1"/>
              <a:t>evenveel</a:t>
            </a:r>
            <a:r>
              <a:rPr lang="en-GB" dirty="0"/>
              <a:t> </a:t>
            </a:r>
            <a:r>
              <a:rPr lang="en-GB" dirty="0" err="1"/>
              <a:t>eiwit</a:t>
            </a:r>
            <a:r>
              <a:rPr lang="en-GB" dirty="0"/>
              <a:t>. Melk van </a:t>
            </a:r>
            <a:r>
              <a:rPr lang="en-GB" dirty="0" err="1"/>
              <a:t>koeien</a:t>
            </a:r>
            <a:r>
              <a:rPr lang="en-GB" dirty="0"/>
              <a:t> </a:t>
            </a:r>
            <a:r>
              <a:rPr lang="en-GB" dirty="0" err="1"/>
              <a:t>bijvoorbeeld</a:t>
            </a:r>
            <a:r>
              <a:rPr lang="en-GB" dirty="0"/>
              <a:t> maar 5, </a:t>
            </a:r>
            <a:r>
              <a:rPr lang="en-GB" dirty="0" err="1"/>
              <a:t>sojabonen</a:t>
            </a:r>
            <a:r>
              <a:rPr lang="en-GB" dirty="0"/>
              <a:t> </a:t>
            </a:r>
            <a:r>
              <a:rPr lang="en-GB" dirty="0" err="1"/>
              <a:t>wel</a:t>
            </a:r>
            <a:r>
              <a:rPr lang="en-GB" dirty="0"/>
              <a:t> 90! </a:t>
            </a:r>
            <a:r>
              <a:rPr lang="en-GB" dirty="0" err="1"/>
              <a:t>Misschien</a:t>
            </a:r>
            <a:r>
              <a:rPr lang="en-GB" dirty="0"/>
              <a:t> </a:t>
            </a:r>
            <a:r>
              <a:rPr lang="en-GB" dirty="0" err="1"/>
              <a:t>hebben</a:t>
            </a:r>
            <a:r>
              <a:rPr lang="en-GB" dirty="0"/>
              <a:t> </a:t>
            </a:r>
            <a:r>
              <a:rPr lang="en-GB" dirty="0" err="1"/>
              <a:t>kinderen</a:t>
            </a:r>
            <a:r>
              <a:rPr lang="en-GB" dirty="0"/>
              <a:t> </a:t>
            </a:r>
            <a:r>
              <a:rPr lang="en-GB" dirty="0" err="1"/>
              <a:t>wel</a:t>
            </a:r>
            <a:r>
              <a:rPr lang="en-GB" dirty="0"/>
              <a:t> </a:t>
            </a:r>
            <a:r>
              <a:rPr lang="en-GB" dirty="0" err="1"/>
              <a:t>ontdekt</a:t>
            </a:r>
            <a:r>
              <a:rPr lang="en-GB" dirty="0"/>
              <a:t> </a:t>
            </a:r>
            <a:r>
              <a:rPr lang="en-GB" dirty="0" err="1"/>
              <a:t>dat</a:t>
            </a:r>
            <a:r>
              <a:rPr lang="en-GB" dirty="0"/>
              <a:t> over het </a:t>
            </a:r>
            <a:r>
              <a:rPr lang="en-GB" dirty="0" err="1"/>
              <a:t>algemeen</a:t>
            </a:r>
            <a:r>
              <a:rPr lang="en-GB" dirty="0"/>
              <a:t> </a:t>
            </a:r>
            <a:r>
              <a:rPr lang="en-GB" dirty="0" err="1"/>
              <a:t>akkerbouw</a:t>
            </a:r>
            <a:r>
              <a:rPr lang="en-GB" dirty="0"/>
              <a:t> </a:t>
            </a:r>
            <a:r>
              <a:rPr lang="en-GB" dirty="0" err="1"/>
              <a:t>meer</a:t>
            </a:r>
            <a:r>
              <a:rPr lang="en-GB" dirty="0"/>
              <a:t> </a:t>
            </a:r>
            <a:r>
              <a:rPr lang="en-GB" dirty="0" err="1"/>
              <a:t>eiwit</a:t>
            </a:r>
            <a:r>
              <a:rPr lang="en-GB" dirty="0"/>
              <a:t> </a:t>
            </a:r>
            <a:r>
              <a:rPr lang="en-GB" dirty="0" err="1"/>
              <a:t>opleverde</a:t>
            </a:r>
            <a:r>
              <a:rPr lang="en-GB" dirty="0"/>
              <a:t>. Dat </a:t>
            </a:r>
            <a:r>
              <a:rPr lang="en-GB" dirty="0" err="1"/>
              <a:t>klopt</a:t>
            </a:r>
            <a:r>
              <a:rPr lang="en-GB" dirty="0"/>
              <a:t> </a:t>
            </a:r>
            <a:r>
              <a:rPr lang="en-GB" dirty="0" err="1"/>
              <a:t>als</a:t>
            </a:r>
            <a:r>
              <a:rPr lang="en-GB" dirty="0"/>
              <a:t> je per </a:t>
            </a:r>
            <a:r>
              <a:rPr lang="en-GB" dirty="0" err="1"/>
              <a:t>gebruikt</a:t>
            </a:r>
            <a:r>
              <a:rPr lang="en-GB" dirty="0"/>
              <a:t> land </a:t>
            </a:r>
            <a:r>
              <a:rPr lang="en-GB" dirty="0" err="1"/>
              <a:t>kijkt</a:t>
            </a:r>
            <a:r>
              <a:rPr lang="en-GB" dirty="0"/>
              <a:t>. </a:t>
            </a:r>
            <a:r>
              <a:rPr lang="en-GB" dirty="0" err="1"/>
              <a:t>Veeteelt</a:t>
            </a:r>
            <a:r>
              <a:rPr lang="en-GB" dirty="0"/>
              <a:t> </a:t>
            </a:r>
            <a:r>
              <a:rPr lang="en-GB" dirty="0" err="1"/>
              <a:t>kost</a:t>
            </a:r>
            <a:r>
              <a:rPr lang="en-GB" dirty="0"/>
              <a:t> </a:t>
            </a:r>
            <a:r>
              <a:rPr lang="en-GB" dirty="0" err="1"/>
              <a:t>namelijk</a:t>
            </a:r>
            <a:r>
              <a:rPr lang="en-GB" dirty="0"/>
              <a:t> heel </a:t>
            </a:r>
            <a:r>
              <a:rPr lang="en-GB" dirty="0" err="1"/>
              <a:t>veel</a:t>
            </a:r>
            <a:r>
              <a:rPr lang="en-GB" dirty="0"/>
              <a:t> land, </a:t>
            </a:r>
            <a:r>
              <a:rPr lang="en-GB" dirty="0" err="1"/>
              <a:t>dus</a:t>
            </a:r>
            <a:r>
              <a:rPr lang="en-GB" dirty="0"/>
              <a:t> per </a:t>
            </a:r>
            <a:r>
              <a:rPr lang="en-GB" dirty="0" err="1"/>
              <a:t>vierkante</a:t>
            </a:r>
            <a:r>
              <a:rPr lang="en-GB" dirty="0"/>
              <a:t> </a:t>
            </a:r>
            <a:r>
              <a:rPr lang="en-GB" dirty="0" err="1"/>
              <a:t>kilometer</a:t>
            </a:r>
            <a:r>
              <a:rPr lang="en-GB" dirty="0"/>
              <a:t> land </a:t>
            </a:r>
            <a:r>
              <a:rPr lang="en-GB" dirty="0" err="1"/>
              <a:t>levert</a:t>
            </a:r>
            <a:r>
              <a:rPr lang="en-GB" dirty="0"/>
              <a:t> het minder </a:t>
            </a:r>
            <a:r>
              <a:rPr lang="en-GB" dirty="0" err="1"/>
              <a:t>eiwit</a:t>
            </a:r>
            <a:r>
              <a:rPr lang="en-GB" dirty="0"/>
              <a:t> op. Op de </a:t>
            </a:r>
            <a:r>
              <a:rPr lang="en-GB" dirty="0" err="1"/>
              <a:t>komende</a:t>
            </a:r>
            <a:r>
              <a:rPr lang="en-GB" dirty="0"/>
              <a:t> 2 slides </a:t>
            </a:r>
            <a:r>
              <a:rPr lang="en-GB" dirty="0" err="1"/>
              <a:t>wordt</a:t>
            </a:r>
            <a:r>
              <a:rPr lang="en-GB" dirty="0"/>
              <a:t> </a:t>
            </a:r>
            <a:r>
              <a:rPr lang="en-GB" dirty="0" err="1"/>
              <a:t>dat</a:t>
            </a:r>
            <a:r>
              <a:rPr lang="en-GB" dirty="0"/>
              <a:t> </a:t>
            </a:r>
            <a:r>
              <a:rPr lang="en-GB" dirty="0" err="1"/>
              <a:t>verder</a:t>
            </a:r>
            <a:r>
              <a:rPr lang="en-GB" dirty="0"/>
              <a:t> </a:t>
            </a:r>
            <a:r>
              <a:rPr lang="en-GB" dirty="0" err="1"/>
              <a:t>uitgelegd</a:t>
            </a:r>
            <a:r>
              <a:rPr lang="en-GB" dirty="0"/>
              <a:t>.</a:t>
            </a:r>
          </a:p>
          <a:p>
            <a:pPr marL="0" indent="0">
              <a:buNone/>
            </a:pPr>
            <a:endParaRPr lang="en-GB" dirty="0"/>
          </a:p>
          <a:p>
            <a:pPr marL="0" indent="0">
              <a:buNone/>
            </a:pPr>
            <a:r>
              <a:rPr lang="en-GB" dirty="0"/>
              <a:t>Wat </a:t>
            </a:r>
            <a:r>
              <a:rPr lang="en-GB" dirty="0" err="1"/>
              <a:t>werkte</a:t>
            </a:r>
            <a:r>
              <a:rPr lang="en-GB" dirty="0"/>
              <a:t> </a:t>
            </a:r>
            <a:r>
              <a:rPr lang="en-GB" dirty="0" err="1"/>
              <a:t>goed</a:t>
            </a:r>
            <a:r>
              <a:rPr lang="en-GB" dirty="0"/>
              <a:t> om de CO2 </a:t>
            </a:r>
            <a:r>
              <a:rPr lang="en-GB" dirty="0" err="1"/>
              <a:t>uitstoot</a:t>
            </a:r>
            <a:r>
              <a:rPr lang="en-GB" dirty="0"/>
              <a:t> </a:t>
            </a:r>
            <a:r>
              <a:rPr lang="en-GB" dirty="0" err="1"/>
              <a:t>omlaag</a:t>
            </a:r>
            <a:r>
              <a:rPr lang="en-GB" dirty="0"/>
              <a:t> </a:t>
            </a:r>
            <a:r>
              <a:rPr lang="en-GB" dirty="0" err="1"/>
              <a:t>te</a:t>
            </a:r>
            <a:r>
              <a:rPr lang="en-GB" dirty="0"/>
              <a:t> </a:t>
            </a:r>
            <a:r>
              <a:rPr lang="en-GB" dirty="0" err="1"/>
              <a:t>brengen</a:t>
            </a:r>
            <a:r>
              <a:rPr lang="en-GB" dirty="0"/>
              <a:t>?</a:t>
            </a:r>
          </a:p>
          <a:p>
            <a:pPr marL="0" indent="0">
              <a:buNone/>
            </a:pPr>
            <a:r>
              <a:rPr lang="en-GB" dirty="0" err="1"/>
              <a:t>Veel</a:t>
            </a:r>
            <a:r>
              <a:rPr lang="en-GB" dirty="0"/>
              <a:t> </a:t>
            </a:r>
            <a:r>
              <a:rPr lang="en-GB" dirty="0" err="1"/>
              <a:t>akkerbouw</a:t>
            </a:r>
            <a:r>
              <a:rPr lang="en-GB" dirty="0"/>
              <a:t> had wat </a:t>
            </a:r>
            <a:r>
              <a:rPr lang="en-GB" dirty="0" err="1"/>
              <a:t>lagere</a:t>
            </a:r>
            <a:r>
              <a:rPr lang="en-GB" dirty="0"/>
              <a:t> CO2 </a:t>
            </a:r>
            <a:r>
              <a:rPr lang="en-GB" dirty="0" err="1"/>
              <a:t>uitstoot</a:t>
            </a:r>
            <a:r>
              <a:rPr lang="en-GB" dirty="0"/>
              <a:t> dan </a:t>
            </a:r>
            <a:r>
              <a:rPr lang="en-GB" dirty="0" err="1"/>
              <a:t>veeteelt</a:t>
            </a:r>
            <a:r>
              <a:rPr lang="en-GB" dirty="0"/>
              <a:t>. Maar wat </a:t>
            </a:r>
            <a:r>
              <a:rPr lang="en-GB" dirty="0" err="1"/>
              <a:t>waarschijnlijk</a:t>
            </a:r>
            <a:r>
              <a:rPr lang="en-GB" dirty="0"/>
              <a:t> het best </a:t>
            </a:r>
            <a:r>
              <a:rPr lang="en-GB" dirty="0" err="1"/>
              <a:t>werkte</a:t>
            </a:r>
            <a:r>
              <a:rPr lang="en-GB" dirty="0"/>
              <a:t> was </a:t>
            </a:r>
            <a:r>
              <a:rPr lang="en-GB" dirty="0" err="1"/>
              <a:t>natuurgebieden</a:t>
            </a:r>
            <a:r>
              <a:rPr lang="en-GB" dirty="0"/>
              <a:t> </a:t>
            </a:r>
            <a:r>
              <a:rPr lang="en-GB" dirty="0" err="1"/>
              <a:t>aanleggen</a:t>
            </a:r>
            <a:r>
              <a:rPr lang="en-GB" dirty="0"/>
              <a:t>! Die </a:t>
            </a:r>
            <a:r>
              <a:rPr lang="en-GB" dirty="0" err="1"/>
              <a:t>nemen</a:t>
            </a:r>
            <a:r>
              <a:rPr lang="en-GB" dirty="0"/>
              <a:t> CO2 op! Als je </a:t>
            </a:r>
            <a:r>
              <a:rPr lang="en-GB" dirty="0" err="1"/>
              <a:t>voldoende</a:t>
            </a:r>
            <a:r>
              <a:rPr lang="en-GB" dirty="0"/>
              <a:t> </a:t>
            </a:r>
            <a:r>
              <a:rPr lang="en-GB" dirty="0" err="1"/>
              <a:t>eiwit</a:t>
            </a:r>
            <a:r>
              <a:rPr lang="en-GB" dirty="0"/>
              <a:t> had, </a:t>
            </a:r>
            <a:r>
              <a:rPr lang="en-GB" dirty="0" err="1"/>
              <a:t>kon</a:t>
            </a:r>
            <a:r>
              <a:rPr lang="en-GB" dirty="0"/>
              <a:t> je </a:t>
            </a:r>
            <a:r>
              <a:rPr lang="en-GB" dirty="0" err="1"/>
              <a:t>makkelijk</a:t>
            </a:r>
            <a:r>
              <a:rPr lang="en-GB" dirty="0"/>
              <a:t> </a:t>
            </a:r>
            <a:r>
              <a:rPr lang="en-GB" dirty="0" err="1"/>
              <a:t>een</a:t>
            </a:r>
            <a:r>
              <a:rPr lang="en-GB" dirty="0"/>
              <a:t> </a:t>
            </a:r>
            <a:r>
              <a:rPr lang="en-GB" dirty="0" err="1"/>
              <a:t>landbouwvakje</a:t>
            </a:r>
            <a:r>
              <a:rPr lang="en-GB" dirty="0"/>
              <a:t> </a:t>
            </a:r>
            <a:r>
              <a:rPr lang="en-GB" dirty="0" err="1"/>
              <a:t>omzetten</a:t>
            </a:r>
            <a:r>
              <a:rPr lang="en-GB" dirty="0"/>
              <a:t> </a:t>
            </a:r>
            <a:r>
              <a:rPr lang="en-GB" dirty="0" err="1"/>
              <a:t>naar</a:t>
            </a:r>
            <a:r>
              <a:rPr lang="en-GB" dirty="0"/>
              <a:t> </a:t>
            </a:r>
            <a:r>
              <a:rPr lang="en-GB" dirty="0" err="1"/>
              <a:t>natuur</a:t>
            </a:r>
            <a:r>
              <a:rPr lang="en-GB" dirty="0"/>
              <a:t>. In het </a:t>
            </a:r>
            <a:r>
              <a:rPr lang="en-GB" dirty="0" err="1"/>
              <a:t>echt</a:t>
            </a:r>
            <a:r>
              <a:rPr lang="en-GB" dirty="0"/>
              <a:t> </a:t>
            </a:r>
            <a:r>
              <a:rPr lang="en-GB" dirty="0" err="1"/>
              <a:t>werkt</a:t>
            </a:r>
            <a:r>
              <a:rPr lang="en-GB" dirty="0"/>
              <a:t> </a:t>
            </a:r>
            <a:r>
              <a:rPr lang="en-GB" dirty="0" err="1"/>
              <a:t>dat</a:t>
            </a:r>
            <a:r>
              <a:rPr lang="en-GB" dirty="0"/>
              <a:t> </a:t>
            </a:r>
            <a:r>
              <a:rPr lang="en-GB" dirty="0" err="1"/>
              <a:t>ook</a:t>
            </a:r>
            <a:r>
              <a:rPr lang="en-GB" dirty="0"/>
              <a:t> zo. Nu </a:t>
            </a:r>
            <a:r>
              <a:rPr lang="en-GB" dirty="0" err="1"/>
              <a:t>verschilt</a:t>
            </a:r>
            <a:r>
              <a:rPr lang="en-GB" dirty="0"/>
              <a:t> het </a:t>
            </a:r>
            <a:r>
              <a:rPr lang="en-GB" dirty="0" err="1"/>
              <a:t>wel</a:t>
            </a:r>
            <a:r>
              <a:rPr lang="en-GB" dirty="0"/>
              <a:t> per </a:t>
            </a:r>
            <a:r>
              <a:rPr lang="en-GB" dirty="0" err="1"/>
              <a:t>natuurgebied</a:t>
            </a:r>
            <a:r>
              <a:rPr lang="en-GB" dirty="0"/>
              <a:t> </a:t>
            </a:r>
            <a:r>
              <a:rPr lang="en-GB" dirty="0" err="1"/>
              <a:t>hoeveel</a:t>
            </a:r>
            <a:r>
              <a:rPr lang="en-GB" dirty="0"/>
              <a:t> CO2 het </a:t>
            </a:r>
            <a:r>
              <a:rPr lang="en-GB" dirty="0" err="1"/>
              <a:t>opneemt</a:t>
            </a:r>
            <a:r>
              <a:rPr lang="en-GB" dirty="0"/>
              <a:t>, </a:t>
            </a:r>
            <a:r>
              <a:rPr lang="en-GB" dirty="0" err="1"/>
              <a:t>bossen</a:t>
            </a:r>
            <a:r>
              <a:rPr lang="en-GB" dirty="0"/>
              <a:t> </a:t>
            </a:r>
            <a:r>
              <a:rPr lang="en-GB" dirty="0" err="1"/>
              <a:t>bijvoorbeeld</a:t>
            </a:r>
            <a:r>
              <a:rPr lang="en-GB" dirty="0"/>
              <a:t> </a:t>
            </a:r>
            <a:r>
              <a:rPr lang="en-GB" dirty="0" err="1"/>
              <a:t>meer</a:t>
            </a:r>
            <a:r>
              <a:rPr lang="en-GB" dirty="0"/>
              <a:t> </a:t>
            </a:r>
            <a:r>
              <a:rPr lang="en-GB" dirty="0" err="1"/>
              <a:t>en</a:t>
            </a:r>
            <a:r>
              <a:rPr lang="en-GB" dirty="0"/>
              <a:t> </a:t>
            </a:r>
            <a:r>
              <a:rPr lang="en-GB" dirty="0" err="1"/>
              <a:t>duin</a:t>
            </a:r>
            <a:r>
              <a:rPr lang="en-GB" dirty="0"/>
              <a:t> </a:t>
            </a:r>
            <a:r>
              <a:rPr lang="en-GB" dirty="0" err="1"/>
              <a:t>en</a:t>
            </a:r>
            <a:r>
              <a:rPr lang="en-GB" dirty="0"/>
              <a:t> </a:t>
            </a:r>
            <a:r>
              <a:rPr lang="en-GB" dirty="0" err="1"/>
              <a:t>heide</a:t>
            </a:r>
            <a:r>
              <a:rPr lang="en-GB" dirty="0"/>
              <a:t> wat minder. </a:t>
            </a:r>
            <a:r>
              <a:rPr lang="en-GB" dirty="0" err="1"/>
              <a:t>Natuurgebieden</a:t>
            </a:r>
            <a:r>
              <a:rPr lang="en-GB" dirty="0"/>
              <a:t> </a:t>
            </a:r>
            <a:r>
              <a:rPr lang="en-GB" dirty="0" err="1"/>
              <a:t>zijn</a:t>
            </a:r>
            <a:r>
              <a:rPr lang="en-GB" dirty="0"/>
              <a:t> </a:t>
            </a:r>
            <a:r>
              <a:rPr lang="en-GB" dirty="0" err="1"/>
              <a:t>daarnaast</a:t>
            </a:r>
            <a:r>
              <a:rPr lang="en-GB" dirty="0"/>
              <a:t> </a:t>
            </a:r>
            <a:r>
              <a:rPr lang="en-GB" dirty="0" err="1"/>
              <a:t>ook</a:t>
            </a:r>
            <a:r>
              <a:rPr lang="en-GB" dirty="0"/>
              <a:t> heel </a:t>
            </a:r>
            <a:r>
              <a:rPr lang="en-GB" dirty="0" err="1"/>
              <a:t>goed</a:t>
            </a:r>
            <a:r>
              <a:rPr lang="en-GB" dirty="0"/>
              <a:t> </a:t>
            </a:r>
            <a:r>
              <a:rPr lang="en-GB" dirty="0" err="1"/>
              <a:t>voor</a:t>
            </a:r>
            <a:r>
              <a:rPr lang="en-GB" dirty="0"/>
              <a:t> de </a:t>
            </a:r>
            <a:r>
              <a:rPr lang="en-GB" dirty="0" err="1"/>
              <a:t>biodiversiteit</a:t>
            </a:r>
            <a:r>
              <a:rPr lang="en-GB" dirty="0"/>
              <a:t>.</a:t>
            </a:r>
          </a:p>
          <a:p>
            <a:pPr marL="0" indent="0">
              <a:buNone/>
            </a:pPr>
            <a:endParaRPr lang="en-GB" dirty="0"/>
          </a:p>
          <a:p>
            <a:pPr marL="0" indent="0">
              <a:buNone/>
            </a:pPr>
            <a:r>
              <a:rPr lang="en-GB" dirty="0"/>
              <a:t>Wat </a:t>
            </a:r>
            <a:r>
              <a:rPr lang="en-GB" dirty="0" err="1"/>
              <a:t>werkte</a:t>
            </a:r>
            <a:r>
              <a:rPr lang="en-GB" dirty="0"/>
              <a:t> om </a:t>
            </a:r>
            <a:r>
              <a:rPr lang="en-GB" dirty="0" err="1"/>
              <a:t>mensen</a:t>
            </a:r>
            <a:r>
              <a:rPr lang="en-GB" dirty="0"/>
              <a:t> </a:t>
            </a:r>
            <a:r>
              <a:rPr lang="en-GB" dirty="0" err="1"/>
              <a:t>tevreden</a:t>
            </a:r>
            <a:r>
              <a:rPr lang="en-GB" dirty="0"/>
              <a:t> </a:t>
            </a:r>
            <a:r>
              <a:rPr lang="en-GB" dirty="0" err="1"/>
              <a:t>te</a:t>
            </a:r>
            <a:r>
              <a:rPr lang="en-GB" dirty="0"/>
              <a:t> </a:t>
            </a:r>
            <a:r>
              <a:rPr lang="en-GB" dirty="0" err="1"/>
              <a:t>houden</a:t>
            </a:r>
            <a:r>
              <a:rPr lang="en-GB" dirty="0"/>
              <a:t>?</a:t>
            </a:r>
          </a:p>
          <a:p>
            <a:pPr marL="0" indent="0">
              <a:buNone/>
            </a:pPr>
            <a:r>
              <a:rPr lang="en-GB" dirty="0" err="1"/>
              <a:t>Tja</a:t>
            </a:r>
            <a:r>
              <a:rPr lang="en-GB" dirty="0"/>
              <a:t>, </a:t>
            </a:r>
            <a:r>
              <a:rPr lang="en-GB" dirty="0" err="1"/>
              <a:t>dat</a:t>
            </a:r>
            <a:r>
              <a:rPr lang="en-GB" dirty="0"/>
              <a:t> </a:t>
            </a:r>
            <a:r>
              <a:rPr lang="en-GB" dirty="0" err="1"/>
              <a:t>hing</a:t>
            </a:r>
            <a:r>
              <a:rPr lang="en-GB" dirty="0"/>
              <a:t> </a:t>
            </a:r>
            <a:r>
              <a:rPr lang="en-GB" dirty="0" err="1"/>
              <a:t>waarschijnlijk</a:t>
            </a:r>
            <a:r>
              <a:rPr lang="en-GB" dirty="0"/>
              <a:t> erg </a:t>
            </a:r>
            <a:r>
              <a:rPr lang="en-GB" dirty="0" err="1"/>
              <a:t>af</a:t>
            </a:r>
            <a:r>
              <a:rPr lang="en-GB" dirty="0"/>
              <a:t> van </a:t>
            </a:r>
            <a:r>
              <a:rPr lang="en-GB" dirty="0" err="1"/>
              <a:t>welke</a:t>
            </a:r>
            <a:r>
              <a:rPr lang="en-GB" dirty="0"/>
              <a:t> </a:t>
            </a:r>
            <a:r>
              <a:rPr lang="en-GB" dirty="0" err="1"/>
              <a:t>gebeurtenissen</a:t>
            </a:r>
            <a:r>
              <a:rPr lang="en-GB" dirty="0"/>
              <a:t> </a:t>
            </a:r>
            <a:r>
              <a:rPr lang="en-GB" dirty="0" err="1"/>
              <a:t>jullie</a:t>
            </a:r>
            <a:r>
              <a:rPr lang="en-GB" dirty="0"/>
              <a:t> </a:t>
            </a:r>
            <a:r>
              <a:rPr lang="en-GB" dirty="0" err="1"/>
              <a:t>hadden</a:t>
            </a:r>
            <a:r>
              <a:rPr lang="en-GB" dirty="0"/>
              <a:t>. </a:t>
            </a:r>
            <a:r>
              <a:rPr lang="en-GB" dirty="0" err="1"/>
              <a:t>Sowieso</a:t>
            </a:r>
            <a:r>
              <a:rPr lang="en-GB" dirty="0"/>
              <a:t> </a:t>
            </a:r>
            <a:r>
              <a:rPr lang="en-GB" dirty="0" err="1"/>
              <a:t>moesten</a:t>
            </a:r>
            <a:r>
              <a:rPr lang="en-GB" dirty="0"/>
              <a:t> de teams </a:t>
            </a:r>
            <a:r>
              <a:rPr lang="en-GB" dirty="0" err="1"/>
              <a:t>zorgen</a:t>
            </a:r>
            <a:r>
              <a:rPr lang="en-GB" dirty="0"/>
              <a:t> </a:t>
            </a:r>
            <a:r>
              <a:rPr lang="en-GB" dirty="0" err="1"/>
              <a:t>voor</a:t>
            </a:r>
            <a:r>
              <a:rPr lang="en-GB" dirty="0"/>
              <a:t> </a:t>
            </a:r>
            <a:r>
              <a:rPr lang="en-GB" dirty="0" err="1"/>
              <a:t>voldoende</a:t>
            </a:r>
            <a:r>
              <a:rPr lang="en-GB" dirty="0"/>
              <a:t> </a:t>
            </a:r>
            <a:r>
              <a:rPr lang="en-GB" dirty="0" err="1"/>
              <a:t>eiwit</a:t>
            </a:r>
            <a:r>
              <a:rPr lang="en-GB" dirty="0"/>
              <a:t>. Maar het is lasting om </a:t>
            </a:r>
            <a:r>
              <a:rPr lang="en-GB" dirty="0" err="1"/>
              <a:t>altijd</a:t>
            </a:r>
            <a:r>
              <a:rPr lang="en-GB" dirty="0"/>
              <a:t> </a:t>
            </a:r>
            <a:r>
              <a:rPr lang="en-GB" dirty="0" err="1"/>
              <a:t>iedereen</a:t>
            </a:r>
            <a:r>
              <a:rPr lang="en-GB" dirty="0"/>
              <a:t> </a:t>
            </a:r>
            <a:r>
              <a:rPr lang="en-GB" dirty="0" err="1"/>
              <a:t>helemaal</a:t>
            </a:r>
            <a:r>
              <a:rPr lang="en-GB" dirty="0"/>
              <a:t> </a:t>
            </a:r>
            <a:r>
              <a:rPr lang="en-GB" dirty="0" err="1"/>
              <a:t>tevreden</a:t>
            </a:r>
            <a:r>
              <a:rPr lang="en-GB" dirty="0"/>
              <a:t> </a:t>
            </a:r>
            <a:r>
              <a:rPr lang="en-GB" dirty="0" err="1"/>
              <a:t>te</a:t>
            </a:r>
            <a:r>
              <a:rPr lang="en-GB" dirty="0"/>
              <a:t> </a:t>
            </a:r>
            <a:r>
              <a:rPr lang="en-GB" dirty="0" err="1"/>
              <a:t>houden</a:t>
            </a:r>
            <a:r>
              <a:rPr lang="en-GB" dirty="0"/>
              <a:t>. </a:t>
            </a:r>
          </a:p>
          <a:p>
            <a:pPr marL="0" indent="0">
              <a:buNone/>
            </a:pPr>
            <a:endParaRPr lang="en-GB" dirty="0"/>
          </a:p>
          <a:p>
            <a:pPr marL="0" indent="0">
              <a:buNone/>
            </a:pPr>
            <a:r>
              <a:rPr lang="en-GB" dirty="0"/>
              <a:t>Wat </a:t>
            </a:r>
            <a:r>
              <a:rPr lang="en-GB" dirty="0" err="1"/>
              <a:t>betekent</a:t>
            </a:r>
            <a:r>
              <a:rPr lang="en-GB" dirty="0"/>
              <a:t> </a:t>
            </a:r>
            <a:r>
              <a:rPr lang="en-GB" dirty="0" err="1"/>
              <a:t>dat</a:t>
            </a:r>
            <a:r>
              <a:rPr lang="en-GB" dirty="0"/>
              <a:t> </a:t>
            </a:r>
            <a:r>
              <a:rPr lang="en-GB" dirty="0" err="1"/>
              <a:t>voor</a:t>
            </a:r>
            <a:r>
              <a:rPr lang="en-GB" dirty="0"/>
              <a:t> hoe we eten?</a:t>
            </a:r>
          </a:p>
          <a:p>
            <a:pPr marL="0" indent="0">
              <a:buNone/>
            </a:pPr>
            <a:r>
              <a:rPr lang="en-GB" dirty="0"/>
              <a:t>Laat alle teams </a:t>
            </a:r>
            <a:r>
              <a:rPr lang="en-GB" dirty="0" err="1"/>
              <a:t>eens</a:t>
            </a:r>
            <a:r>
              <a:rPr lang="en-GB" dirty="0"/>
              <a:t> </a:t>
            </a:r>
            <a:r>
              <a:rPr lang="en-GB" dirty="0" err="1"/>
              <a:t>naar</a:t>
            </a:r>
            <a:r>
              <a:rPr lang="en-GB" dirty="0"/>
              <a:t> </a:t>
            </a:r>
            <a:r>
              <a:rPr lang="en-GB" dirty="0" err="1"/>
              <a:t>hun</a:t>
            </a:r>
            <a:r>
              <a:rPr lang="en-GB" dirty="0"/>
              <a:t> bord </a:t>
            </a:r>
            <a:r>
              <a:rPr lang="en-GB" dirty="0" err="1"/>
              <a:t>kijken</a:t>
            </a:r>
            <a:r>
              <a:rPr lang="en-GB" dirty="0"/>
              <a:t>. Wat </a:t>
            </a:r>
            <a:r>
              <a:rPr lang="en-GB" dirty="0" err="1"/>
              <a:t>voor</a:t>
            </a:r>
            <a:r>
              <a:rPr lang="en-GB" dirty="0"/>
              <a:t> </a:t>
            </a:r>
            <a:r>
              <a:rPr lang="en-GB" dirty="0" err="1"/>
              <a:t>voedsel</a:t>
            </a:r>
            <a:r>
              <a:rPr lang="en-GB" dirty="0"/>
              <a:t> </a:t>
            </a:r>
            <a:r>
              <a:rPr lang="en-GB" dirty="0" err="1"/>
              <a:t>wordt</a:t>
            </a:r>
            <a:r>
              <a:rPr lang="en-GB" dirty="0"/>
              <a:t> er </a:t>
            </a:r>
            <a:r>
              <a:rPr lang="en-GB" dirty="0" err="1"/>
              <a:t>verbouwd</a:t>
            </a:r>
            <a:r>
              <a:rPr lang="en-GB" dirty="0"/>
              <a:t>? Wat </a:t>
            </a:r>
            <a:r>
              <a:rPr lang="en-GB" dirty="0" err="1"/>
              <a:t>betekent</a:t>
            </a:r>
            <a:r>
              <a:rPr lang="en-GB" dirty="0"/>
              <a:t> </a:t>
            </a:r>
            <a:r>
              <a:rPr lang="en-GB" dirty="0" err="1"/>
              <a:t>dat</a:t>
            </a:r>
            <a:r>
              <a:rPr lang="en-GB" dirty="0"/>
              <a:t> </a:t>
            </a:r>
            <a:r>
              <a:rPr lang="en-GB" dirty="0" err="1"/>
              <a:t>voor</a:t>
            </a:r>
            <a:r>
              <a:rPr lang="en-GB" dirty="0"/>
              <a:t> </a:t>
            </a:r>
            <a:r>
              <a:rPr lang="en-GB" dirty="0" err="1"/>
              <a:t>ons</a:t>
            </a:r>
            <a:r>
              <a:rPr lang="en-GB" dirty="0"/>
              <a:t> eten? Zou je </a:t>
            </a:r>
            <a:r>
              <a:rPr lang="en-GB" dirty="0" err="1"/>
              <a:t>je</a:t>
            </a:r>
            <a:r>
              <a:rPr lang="en-GB" dirty="0"/>
              <a:t> eten (</a:t>
            </a:r>
            <a:r>
              <a:rPr lang="en-GB" dirty="0" err="1"/>
              <a:t>een</a:t>
            </a:r>
            <a:r>
              <a:rPr lang="en-GB" dirty="0"/>
              <a:t> </a:t>
            </a:r>
            <a:r>
              <a:rPr lang="en-GB" dirty="0" err="1"/>
              <a:t>beetje</a:t>
            </a:r>
            <a:r>
              <a:rPr lang="en-GB" dirty="0"/>
              <a:t>) </a:t>
            </a:r>
            <a:r>
              <a:rPr lang="en-GB" dirty="0" err="1"/>
              <a:t>willen</a:t>
            </a:r>
            <a:r>
              <a:rPr lang="en-GB" dirty="0"/>
              <a:t> </a:t>
            </a:r>
            <a:r>
              <a:rPr lang="en-GB" dirty="0" err="1"/>
              <a:t>aanpassen</a:t>
            </a:r>
            <a:r>
              <a:rPr lang="en-GB" dirty="0"/>
              <a:t> om zo </a:t>
            </a:r>
            <a:r>
              <a:rPr lang="en-GB" dirty="0" err="1"/>
              <a:t>te</a:t>
            </a:r>
            <a:r>
              <a:rPr lang="en-GB" dirty="0"/>
              <a:t> </a:t>
            </a:r>
            <a:r>
              <a:rPr lang="en-GB" dirty="0" err="1"/>
              <a:t>zorgen</a:t>
            </a:r>
            <a:r>
              <a:rPr lang="en-GB" dirty="0"/>
              <a:t> </a:t>
            </a:r>
            <a:r>
              <a:rPr lang="en-GB" dirty="0" err="1"/>
              <a:t>voor</a:t>
            </a:r>
            <a:r>
              <a:rPr lang="en-GB" dirty="0"/>
              <a:t> </a:t>
            </a:r>
            <a:r>
              <a:rPr lang="en-GB" dirty="0" err="1"/>
              <a:t>een</a:t>
            </a:r>
            <a:r>
              <a:rPr lang="en-GB" dirty="0"/>
              <a:t> </a:t>
            </a:r>
            <a:r>
              <a:rPr lang="en-GB" dirty="0" err="1"/>
              <a:t>betere</a:t>
            </a:r>
            <a:r>
              <a:rPr lang="en-GB" dirty="0"/>
              <a:t> </a:t>
            </a:r>
            <a:r>
              <a:rPr lang="en-GB" dirty="0" err="1"/>
              <a:t>toekomst</a:t>
            </a:r>
            <a:r>
              <a:rPr lang="en-GB" dirty="0"/>
              <a:t>?</a:t>
            </a:r>
          </a:p>
          <a:p>
            <a:pPr marL="0" indent="0">
              <a:buNone/>
            </a:pPr>
            <a:r>
              <a:rPr lang="en-GB" dirty="0" err="1"/>
              <a:t>Betekent</a:t>
            </a:r>
            <a:r>
              <a:rPr lang="en-GB" dirty="0"/>
              <a:t> </a:t>
            </a:r>
            <a:r>
              <a:rPr lang="en-GB" dirty="0" err="1"/>
              <a:t>dat</a:t>
            </a:r>
            <a:r>
              <a:rPr lang="en-GB" dirty="0"/>
              <a:t> </a:t>
            </a:r>
            <a:r>
              <a:rPr lang="en-GB" dirty="0" err="1"/>
              <a:t>trouwens</a:t>
            </a:r>
            <a:r>
              <a:rPr lang="en-GB" dirty="0"/>
              <a:t> nu </a:t>
            </a:r>
            <a:r>
              <a:rPr lang="en-GB" dirty="0" err="1"/>
              <a:t>dat</a:t>
            </a:r>
            <a:r>
              <a:rPr lang="en-GB" dirty="0"/>
              <a:t> we </a:t>
            </a:r>
            <a:r>
              <a:rPr lang="en-GB" dirty="0" err="1"/>
              <a:t>alleen</a:t>
            </a:r>
            <a:r>
              <a:rPr lang="en-GB" dirty="0"/>
              <a:t> maar eten wat er in Nederland </a:t>
            </a:r>
            <a:r>
              <a:rPr lang="en-GB" dirty="0" err="1"/>
              <a:t>verbouwd</a:t>
            </a:r>
            <a:r>
              <a:rPr lang="en-GB" dirty="0"/>
              <a:t> </a:t>
            </a:r>
            <a:r>
              <a:rPr lang="en-GB" dirty="0" err="1"/>
              <a:t>wordt</a:t>
            </a:r>
            <a:r>
              <a:rPr lang="en-GB" dirty="0"/>
              <a:t>? </a:t>
            </a:r>
            <a:r>
              <a:rPr lang="en-GB" dirty="0" err="1"/>
              <a:t>Welnee</a:t>
            </a:r>
            <a:r>
              <a:rPr lang="en-GB" dirty="0"/>
              <a:t>. We </a:t>
            </a:r>
            <a:r>
              <a:rPr lang="en-GB" dirty="0" err="1"/>
              <a:t>importeren</a:t>
            </a:r>
            <a:r>
              <a:rPr lang="en-GB" dirty="0"/>
              <a:t> </a:t>
            </a:r>
            <a:r>
              <a:rPr lang="en-GB" dirty="0" err="1"/>
              <a:t>ook</a:t>
            </a:r>
            <a:r>
              <a:rPr lang="en-GB" dirty="0"/>
              <a:t> </a:t>
            </a:r>
            <a:r>
              <a:rPr lang="en-GB" dirty="0" err="1"/>
              <a:t>voedsel</a:t>
            </a:r>
            <a:r>
              <a:rPr lang="en-GB" dirty="0"/>
              <a:t> </a:t>
            </a:r>
            <a:r>
              <a:rPr lang="en-GB" dirty="0" err="1"/>
              <a:t>én</a:t>
            </a:r>
            <a:r>
              <a:rPr lang="en-GB" dirty="0"/>
              <a:t> </a:t>
            </a:r>
            <a:r>
              <a:rPr lang="en-GB" dirty="0" err="1"/>
              <a:t>een</a:t>
            </a:r>
            <a:r>
              <a:rPr lang="en-GB" dirty="0"/>
              <a:t> </a:t>
            </a:r>
            <a:r>
              <a:rPr lang="en-GB" dirty="0" err="1"/>
              <a:t>behoorlijk</a:t>
            </a:r>
            <a:r>
              <a:rPr lang="en-GB" dirty="0"/>
              <a:t> </a:t>
            </a:r>
            <a:r>
              <a:rPr lang="en-GB" dirty="0" err="1"/>
              <a:t>deel</a:t>
            </a:r>
            <a:r>
              <a:rPr lang="en-GB" dirty="0"/>
              <a:t> van wat we </a:t>
            </a:r>
            <a:r>
              <a:rPr lang="en-GB" dirty="0" err="1"/>
              <a:t>hier</a:t>
            </a:r>
            <a:r>
              <a:rPr lang="en-GB" dirty="0"/>
              <a:t> </a:t>
            </a:r>
            <a:r>
              <a:rPr lang="en-GB" dirty="0" err="1"/>
              <a:t>verbouwen</a:t>
            </a:r>
            <a:r>
              <a:rPr lang="en-GB" dirty="0"/>
              <a:t> </a:t>
            </a:r>
            <a:r>
              <a:rPr lang="en-GB" dirty="0" err="1"/>
              <a:t>exporteren</a:t>
            </a:r>
            <a:r>
              <a:rPr lang="en-GB" dirty="0"/>
              <a:t> we </a:t>
            </a:r>
            <a:r>
              <a:rPr lang="en-GB" dirty="0" err="1"/>
              <a:t>naar</a:t>
            </a:r>
            <a:r>
              <a:rPr lang="en-GB" dirty="0"/>
              <a:t> het </a:t>
            </a:r>
            <a:r>
              <a:rPr lang="en-GB" dirty="0" err="1"/>
              <a:t>buitenland</a:t>
            </a:r>
            <a:r>
              <a:rPr lang="en-GB" dirty="0"/>
              <a:t>. </a:t>
            </a:r>
            <a:r>
              <a:rPr lang="en-GB" dirty="0" err="1"/>
              <a:t>Kijk</a:t>
            </a:r>
            <a:r>
              <a:rPr lang="en-GB" dirty="0"/>
              <a:t> op slide … </a:t>
            </a:r>
            <a:r>
              <a:rPr lang="en-GB" dirty="0" err="1"/>
              <a:t>voor</a:t>
            </a:r>
            <a:r>
              <a:rPr lang="en-GB" dirty="0"/>
              <a:t> </a:t>
            </a:r>
            <a:r>
              <a:rPr lang="en-GB" dirty="0" err="1"/>
              <a:t>een</a:t>
            </a:r>
            <a:r>
              <a:rPr lang="en-GB" dirty="0"/>
              <a:t> </a:t>
            </a:r>
            <a:r>
              <a:rPr lang="en-GB" dirty="0" err="1"/>
              <a:t>voorbeeld</a:t>
            </a:r>
            <a:r>
              <a:rPr lang="en-GB" dirty="0"/>
              <a:t> over kaas.</a:t>
            </a:r>
          </a:p>
          <a:p>
            <a:pPr marL="0" indent="0">
              <a:buNone/>
            </a:pPr>
            <a:endParaRPr lang="en-GB" dirty="0"/>
          </a:p>
          <a:p>
            <a:pPr marL="0" indent="0">
              <a:buNone/>
            </a:pPr>
            <a:endParaRPr lang="en-GB" dirty="0"/>
          </a:p>
          <a:p>
            <a:pPr marL="0" indent="0">
              <a:buNone/>
            </a:pPr>
            <a:r>
              <a:rPr lang="en-GB" dirty="0"/>
              <a:t>De </a:t>
            </a:r>
            <a:r>
              <a:rPr lang="en-GB" dirty="0" err="1"/>
              <a:t>volgende</a:t>
            </a:r>
            <a:r>
              <a:rPr lang="en-GB" dirty="0"/>
              <a:t> </a:t>
            </a:r>
            <a:r>
              <a:rPr lang="en-GB" dirty="0" err="1"/>
              <a:t>drie</a:t>
            </a:r>
            <a:r>
              <a:rPr lang="en-GB" dirty="0"/>
              <a:t> slides </a:t>
            </a:r>
            <a:r>
              <a:rPr lang="en-GB" dirty="0" err="1"/>
              <a:t>leggen</a:t>
            </a:r>
            <a:r>
              <a:rPr lang="en-GB" dirty="0"/>
              <a:t> met </a:t>
            </a:r>
            <a:r>
              <a:rPr lang="en-GB" dirty="0" err="1"/>
              <a:t>voorbeelden</a:t>
            </a:r>
            <a:r>
              <a:rPr lang="en-GB" dirty="0"/>
              <a:t> </a:t>
            </a:r>
            <a:r>
              <a:rPr lang="en-GB" dirty="0" err="1"/>
              <a:t>nog</a:t>
            </a:r>
            <a:r>
              <a:rPr lang="en-GB" dirty="0"/>
              <a:t> </a:t>
            </a:r>
            <a:r>
              <a:rPr lang="en-GB" dirty="0" err="1"/>
              <a:t>iets</a:t>
            </a:r>
            <a:r>
              <a:rPr lang="en-GB" dirty="0"/>
              <a:t> </a:t>
            </a:r>
            <a:r>
              <a:rPr lang="en-GB" dirty="0" err="1"/>
              <a:t>meer</a:t>
            </a:r>
            <a:r>
              <a:rPr lang="en-GB" dirty="0"/>
              <a:t> </a:t>
            </a:r>
            <a:r>
              <a:rPr lang="en-GB" dirty="0" err="1"/>
              <a:t>uit</a:t>
            </a:r>
            <a:r>
              <a:rPr lang="en-GB" dirty="0"/>
              <a:t> over het </a:t>
            </a:r>
            <a:r>
              <a:rPr lang="en-GB" dirty="0" err="1"/>
              <a:t>verschil</a:t>
            </a:r>
            <a:r>
              <a:rPr lang="en-GB" dirty="0"/>
              <a:t> </a:t>
            </a:r>
            <a:r>
              <a:rPr lang="en-GB" dirty="0" err="1"/>
              <a:t>tussen</a:t>
            </a:r>
            <a:r>
              <a:rPr lang="en-GB" dirty="0"/>
              <a:t> </a:t>
            </a:r>
            <a:r>
              <a:rPr lang="en-GB" dirty="0" err="1"/>
              <a:t>veeteelt</a:t>
            </a:r>
            <a:r>
              <a:rPr lang="en-GB" dirty="0"/>
              <a:t> </a:t>
            </a:r>
            <a:r>
              <a:rPr lang="en-GB" dirty="0" err="1"/>
              <a:t>en</a:t>
            </a:r>
            <a:r>
              <a:rPr lang="en-GB" dirty="0"/>
              <a:t> </a:t>
            </a:r>
            <a:r>
              <a:rPr lang="en-GB" dirty="0" err="1"/>
              <a:t>akkerbouw</a:t>
            </a:r>
            <a:r>
              <a:rPr lang="en-GB" dirty="0"/>
              <a:t> </a:t>
            </a:r>
            <a:r>
              <a:rPr lang="en-GB" dirty="0" err="1"/>
              <a:t>en</a:t>
            </a:r>
            <a:r>
              <a:rPr lang="en-GB" dirty="0"/>
              <a:t> of we </a:t>
            </a:r>
            <a:r>
              <a:rPr lang="en-GB" dirty="0" err="1"/>
              <a:t>naar</a:t>
            </a:r>
            <a:r>
              <a:rPr lang="en-GB" dirty="0"/>
              <a:t> minder </a:t>
            </a:r>
            <a:r>
              <a:rPr lang="en-GB" dirty="0" err="1"/>
              <a:t>veeteelt</a:t>
            </a:r>
            <a:r>
              <a:rPr lang="en-GB" dirty="0"/>
              <a:t> in Nederland toe </a:t>
            </a:r>
            <a:r>
              <a:rPr lang="en-GB" dirty="0" err="1"/>
              <a:t>kunnen</a:t>
            </a:r>
            <a:r>
              <a:rPr lang="en-GB" dirty="0"/>
              <a:t>. </a:t>
            </a:r>
            <a:r>
              <a:rPr lang="en-GB" dirty="0" err="1"/>
              <a:t>Gebruik</a:t>
            </a:r>
            <a:r>
              <a:rPr lang="en-GB" dirty="0"/>
              <a:t> ze om </a:t>
            </a:r>
            <a:r>
              <a:rPr lang="en-GB" dirty="0" err="1"/>
              <a:t>dit</a:t>
            </a:r>
            <a:r>
              <a:rPr lang="en-GB" dirty="0"/>
              <a:t> </a:t>
            </a:r>
            <a:r>
              <a:rPr lang="en-GB" dirty="0" err="1"/>
              <a:t>uit</a:t>
            </a:r>
            <a:r>
              <a:rPr lang="en-GB" dirty="0"/>
              <a:t> </a:t>
            </a:r>
            <a:r>
              <a:rPr lang="en-GB" dirty="0" err="1"/>
              <a:t>te</a:t>
            </a:r>
            <a:r>
              <a:rPr lang="en-GB" dirty="0"/>
              <a:t> </a:t>
            </a:r>
            <a:r>
              <a:rPr lang="en-GB" dirty="0" err="1"/>
              <a:t>leggen</a:t>
            </a:r>
            <a:r>
              <a:rPr lang="en-GB" dirty="0"/>
              <a:t>, </a:t>
            </a:r>
            <a:r>
              <a:rPr lang="en-GB" dirty="0" err="1"/>
              <a:t>bijvoorbeeld</a:t>
            </a:r>
            <a:r>
              <a:rPr lang="en-GB" dirty="0"/>
              <a:t> </a:t>
            </a:r>
            <a:r>
              <a:rPr lang="en-GB" dirty="0" err="1"/>
              <a:t>als</a:t>
            </a:r>
            <a:r>
              <a:rPr lang="en-GB" dirty="0"/>
              <a:t> </a:t>
            </a:r>
            <a:r>
              <a:rPr lang="en-GB" dirty="0" err="1"/>
              <a:t>daar</a:t>
            </a:r>
            <a:r>
              <a:rPr lang="en-GB" dirty="0"/>
              <a:t> </a:t>
            </a:r>
            <a:r>
              <a:rPr lang="en-GB" dirty="0" err="1"/>
              <a:t>vragen</a:t>
            </a:r>
            <a:r>
              <a:rPr lang="en-GB" dirty="0"/>
              <a:t> over </a:t>
            </a:r>
            <a:r>
              <a:rPr lang="en-GB" dirty="0" err="1"/>
              <a:t>zijn</a:t>
            </a:r>
            <a:r>
              <a:rPr lang="en-GB" dirty="0"/>
              <a:t>.</a:t>
            </a:r>
          </a:p>
          <a:p>
            <a:endParaRPr lang="nl-NL" b="0" i="0" dirty="0">
              <a:solidFill>
                <a:srgbClr val="222222"/>
              </a:solidFill>
              <a:effectLst/>
              <a:latin typeface="Arial" panose="020B0604020202020204" pitchFamily="34" charset="0"/>
            </a:endParaRPr>
          </a:p>
        </p:txBody>
      </p:sp>
      <p:sp>
        <p:nvSpPr>
          <p:cNvPr id="4" name="Tijdelijke aanduiding voor dianummer 3"/>
          <p:cNvSpPr>
            <a:spLocks noGrp="1"/>
          </p:cNvSpPr>
          <p:nvPr>
            <p:ph type="sldNum" sz="quarter" idx="5"/>
          </p:nvPr>
        </p:nvSpPr>
        <p:spPr/>
        <p:txBody>
          <a:bodyPr/>
          <a:lstStyle/>
          <a:p>
            <a:pPr>
              <a:defRPr/>
            </a:pPr>
            <a:fld id="{D72EF5D1-4C40-46D5-A76E-C2C439B27382}" type="slidenum">
              <a:rPr lang="nl-NL" smtClean="0"/>
              <a:pPr>
                <a:defRPr/>
              </a:pPr>
              <a:t>34</a:t>
            </a:fld>
            <a:endParaRPr lang="nl-NL"/>
          </a:p>
        </p:txBody>
      </p:sp>
    </p:spTree>
    <p:extLst>
      <p:ext uri="{BB962C8B-B14F-4D97-AF65-F5344CB8AC3E}">
        <p14:creationId xmlns:p14="http://schemas.microsoft.com/office/powerpoint/2010/main" val="35939718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Waarom</a:t>
            </a:r>
            <a:r>
              <a:rPr lang="en-GB" dirty="0"/>
              <a:t> </a:t>
            </a:r>
            <a:r>
              <a:rPr lang="en-GB" dirty="0" err="1"/>
              <a:t>leverde</a:t>
            </a:r>
            <a:r>
              <a:rPr lang="en-GB" dirty="0"/>
              <a:t> </a:t>
            </a:r>
            <a:r>
              <a:rPr lang="en-GB" dirty="0" err="1"/>
              <a:t>akkerbouw</a:t>
            </a:r>
            <a:r>
              <a:rPr lang="en-GB" dirty="0"/>
              <a:t> nu </a:t>
            </a:r>
            <a:r>
              <a:rPr lang="en-GB" dirty="0" err="1"/>
              <a:t>zoveel</a:t>
            </a:r>
            <a:r>
              <a:rPr lang="en-GB" dirty="0"/>
              <a:t> </a:t>
            </a:r>
            <a:r>
              <a:rPr lang="en-GB" dirty="0" err="1"/>
              <a:t>meer</a:t>
            </a:r>
            <a:r>
              <a:rPr lang="en-GB" dirty="0"/>
              <a:t> </a:t>
            </a:r>
            <a:r>
              <a:rPr lang="en-GB" dirty="0" err="1"/>
              <a:t>eiwit</a:t>
            </a:r>
            <a:r>
              <a:rPr lang="en-GB" dirty="0"/>
              <a:t> op? </a:t>
            </a:r>
            <a:r>
              <a:rPr lang="en-GB" dirty="0" err="1"/>
              <a:t>Klopt</a:t>
            </a:r>
            <a:r>
              <a:rPr lang="en-GB" dirty="0"/>
              <a:t> </a:t>
            </a:r>
            <a:r>
              <a:rPr lang="en-GB" dirty="0" err="1"/>
              <a:t>dat</a:t>
            </a:r>
            <a:r>
              <a:rPr lang="en-GB" dirty="0"/>
              <a:t> </a:t>
            </a:r>
            <a:r>
              <a:rPr lang="en-GB" dirty="0" err="1"/>
              <a:t>wel</a:t>
            </a:r>
            <a:r>
              <a:rPr lang="en-GB" dirty="0"/>
              <a:t>? Er </a:t>
            </a:r>
            <a:r>
              <a:rPr lang="en-GB" dirty="0" err="1"/>
              <a:t>zitten</a:t>
            </a:r>
            <a:r>
              <a:rPr lang="en-GB" dirty="0"/>
              <a:t> </a:t>
            </a:r>
            <a:r>
              <a:rPr lang="en-GB" dirty="0" err="1"/>
              <a:t>toch</a:t>
            </a:r>
            <a:r>
              <a:rPr lang="en-GB" dirty="0"/>
              <a:t> </a:t>
            </a:r>
            <a:r>
              <a:rPr lang="en-GB" dirty="0" err="1"/>
              <a:t>meer</a:t>
            </a:r>
            <a:r>
              <a:rPr lang="en-GB" dirty="0"/>
              <a:t> </a:t>
            </a:r>
            <a:r>
              <a:rPr lang="en-GB" dirty="0" err="1"/>
              <a:t>eiwit</a:t>
            </a:r>
            <a:r>
              <a:rPr lang="en-GB" dirty="0"/>
              <a:t> in </a:t>
            </a:r>
            <a:r>
              <a:rPr lang="en-GB" dirty="0" err="1"/>
              <a:t>vlees</a:t>
            </a:r>
            <a:r>
              <a:rPr lang="en-GB" dirty="0"/>
              <a:t> dan in </a:t>
            </a:r>
            <a:r>
              <a:rPr lang="en-GB" dirty="0" err="1"/>
              <a:t>wortels</a:t>
            </a:r>
            <a:r>
              <a:rPr lang="en-GB" dirty="0"/>
              <a:t>?</a:t>
            </a:r>
          </a:p>
          <a:p>
            <a:endParaRPr lang="en-GB" dirty="0"/>
          </a:p>
          <a:p>
            <a:r>
              <a:rPr lang="en-GB" dirty="0"/>
              <a:t>Ja </a:t>
            </a:r>
            <a:r>
              <a:rPr lang="en-GB" dirty="0" err="1"/>
              <a:t>dat</a:t>
            </a:r>
            <a:r>
              <a:rPr lang="en-GB" dirty="0"/>
              <a:t> </a:t>
            </a:r>
            <a:r>
              <a:rPr lang="en-GB" dirty="0" err="1"/>
              <a:t>klopt</a:t>
            </a:r>
            <a:r>
              <a:rPr lang="en-GB" dirty="0"/>
              <a:t>. Als je </a:t>
            </a:r>
            <a:r>
              <a:rPr lang="en-GB" dirty="0" err="1"/>
              <a:t>naar</a:t>
            </a:r>
            <a:r>
              <a:rPr lang="en-GB" dirty="0"/>
              <a:t> 100 gram </a:t>
            </a:r>
            <a:r>
              <a:rPr lang="en-GB" dirty="0" err="1"/>
              <a:t>varkensvlees</a:t>
            </a:r>
            <a:r>
              <a:rPr lang="en-GB" dirty="0"/>
              <a:t> </a:t>
            </a:r>
            <a:r>
              <a:rPr lang="en-GB" dirty="0" err="1"/>
              <a:t>kijkt</a:t>
            </a:r>
            <a:r>
              <a:rPr lang="en-GB" dirty="0"/>
              <a:t> </a:t>
            </a:r>
            <a:r>
              <a:rPr lang="en-GB" dirty="0" err="1"/>
              <a:t>en</a:t>
            </a:r>
            <a:r>
              <a:rPr lang="en-GB" dirty="0"/>
              <a:t> </a:t>
            </a:r>
            <a:r>
              <a:rPr lang="en-GB" dirty="0" err="1"/>
              <a:t>naar</a:t>
            </a:r>
            <a:r>
              <a:rPr lang="en-GB" dirty="0"/>
              <a:t> 100 gram </a:t>
            </a:r>
            <a:r>
              <a:rPr lang="en-GB" dirty="0" err="1"/>
              <a:t>wortel</a:t>
            </a:r>
            <a:r>
              <a:rPr lang="en-GB" dirty="0"/>
              <a:t>, dan zit er </a:t>
            </a:r>
            <a:r>
              <a:rPr lang="en-GB" dirty="0" err="1"/>
              <a:t>meer</a:t>
            </a:r>
            <a:r>
              <a:rPr lang="en-GB" dirty="0"/>
              <a:t> </a:t>
            </a:r>
            <a:r>
              <a:rPr lang="en-GB" dirty="0" err="1"/>
              <a:t>eiwit</a:t>
            </a:r>
            <a:r>
              <a:rPr lang="en-GB" dirty="0"/>
              <a:t> in het </a:t>
            </a:r>
            <a:r>
              <a:rPr lang="en-GB" dirty="0" err="1"/>
              <a:t>varkensvlees</a:t>
            </a:r>
            <a:r>
              <a:rPr lang="en-GB" dirty="0"/>
              <a:t>.</a:t>
            </a:r>
          </a:p>
          <a:p>
            <a:endParaRPr lang="en-GB" dirty="0"/>
          </a:p>
          <a:p>
            <a:r>
              <a:rPr lang="en-GB" dirty="0"/>
              <a:t>Maar we </a:t>
            </a:r>
            <a:r>
              <a:rPr lang="en-GB" dirty="0" err="1"/>
              <a:t>kijken</a:t>
            </a:r>
            <a:r>
              <a:rPr lang="en-GB" dirty="0"/>
              <a:t> </a:t>
            </a:r>
            <a:r>
              <a:rPr lang="en-GB" dirty="0" err="1"/>
              <a:t>hier</a:t>
            </a:r>
            <a:r>
              <a:rPr lang="en-GB" dirty="0"/>
              <a:t> per </a:t>
            </a:r>
            <a:r>
              <a:rPr lang="en-GB" dirty="0" err="1"/>
              <a:t>gebruikt</a:t>
            </a:r>
            <a:r>
              <a:rPr lang="en-GB" dirty="0"/>
              <a:t> land. En </a:t>
            </a:r>
            <a:r>
              <a:rPr lang="en-GB" dirty="0" err="1"/>
              <a:t>dat</a:t>
            </a:r>
            <a:r>
              <a:rPr lang="en-GB" dirty="0"/>
              <a:t> </a:t>
            </a:r>
            <a:r>
              <a:rPr lang="en-GB" dirty="0" err="1"/>
              <a:t>verandert</a:t>
            </a:r>
            <a:r>
              <a:rPr lang="en-GB" dirty="0"/>
              <a:t> de </a:t>
            </a:r>
            <a:r>
              <a:rPr lang="en-GB" dirty="0" err="1"/>
              <a:t>zaak</a:t>
            </a:r>
            <a:r>
              <a:rPr lang="en-GB" dirty="0"/>
              <a:t>. </a:t>
            </a:r>
            <a:r>
              <a:rPr lang="en-GB" dirty="0" err="1"/>
              <a:t>Voor</a:t>
            </a:r>
            <a:r>
              <a:rPr lang="en-GB" dirty="0"/>
              <a:t> het </a:t>
            </a:r>
            <a:r>
              <a:rPr lang="en-GB" dirty="0" err="1"/>
              <a:t>houden</a:t>
            </a:r>
            <a:r>
              <a:rPr lang="en-GB" dirty="0"/>
              <a:t> van </a:t>
            </a:r>
            <a:r>
              <a:rPr lang="en-GB" dirty="0" err="1"/>
              <a:t>dieren</a:t>
            </a:r>
            <a:r>
              <a:rPr lang="en-GB" dirty="0"/>
              <a:t> is </a:t>
            </a:r>
            <a:r>
              <a:rPr lang="en-GB" dirty="0" err="1"/>
              <a:t>veel</a:t>
            </a:r>
            <a:r>
              <a:rPr lang="en-GB" dirty="0"/>
              <a:t> land </a:t>
            </a:r>
            <a:r>
              <a:rPr lang="en-GB" dirty="0" err="1"/>
              <a:t>nodig</a:t>
            </a:r>
            <a:r>
              <a:rPr lang="en-GB" dirty="0"/>
              <a:t>, </a:t>
            </a:r>
            <a:r>
              <a:rPr lang="en-GB" dirty="0" err="1"/>
              <a:t>omdat</a:t>
            </a:r>
            <a:r>
              <a:rPr lang="en-GB" dirty="0"/>
              <a:t> je dan </a:t>
            </a:r>
            <a:r>
              <a:rPr lang="en-GB" dirty="0" err="1"/>
              <a:t>ook</a:t>
            </a:r>
            <a:r>
              <a:rPr lang="en-GB" dirty="0"/>
              <a:t> het land </a:t>
            </a:r>
            <a:r>
              <a:rPr lang="en-GB" dirty="0" err="1"/>
              <a:t>moet</a:t>
            </a:r>
            <a:r>
              <a:rPr lang="en-GB" dirty="0"/>
              <a:t> </a:t>
            </a:r>
            <a:r>
              <a:rPr lang="en-GB" dirty="0" err="1"/>
              <a:t>meerekenen</a:t>
            </a:r>
            <a:r>
              <a:rPr lang="en-GB" dirty="0"/>
              <a:t> </a:t>
            </a:r>
            <a:r>
              <a:rPr lang="en-GB" dirty="0" err="1"/>
              <a:t>dat</a:t>
            </a:r>
            <a:r>
              <a:rPr lang="en-GB" dirty="0"/>
              <a:t> </a:t>
            </a:r>
            <a:r>
              <a:rPr lang="en-GB" dirty="0" err="1"/>
              <a:t>gebruikt</a:t>
            </a:r>
            <a:r>
              <a:rPr lang="en-GB" dirty="0"/>
              <a:t> </a:t>
            </a:r>
            <a:r>
              <a:rPr lang="en-GB" dirty="0" err="1"/>
              <a:t>wordt</a:t>
            </a:r>
            <a:r>
              <a:rPr lang="en-GB" dirty="0"/>
              <a:t> om het eten van de </a:t>
            </a:r>
            <a:r>
              <a:rPr lang="en-GB" dirty="0" err="1"/>
              <a:t>dieren</a:t>
            </a:r>
            <a:r>
              <a:rPr lang="en-GB" dirty="0"/>
              <a:t> </a:t>
            </a:r>
            <a:r>
              <a:rPr lang="en-GB" dirty="0" err="1"/>
              <a:t>te</a:t>
            </a:r>
            <a:r>
              <a:rPr lang="en-GB" dirty="0"/>
              <a:t> </a:t>
            </a:r>
            <a:r>
              <a:rPr lang="en-GB" dirty="0" err="1"/>
              <a:t>verbouwen</a:t>
            </a:r>
            <a:r>
              <a:rPr lang="en-GB" dirty="0"/>
              <a:t>. Dus per </a:t>
            </a:r>
            <a:r>
              <a:rPr lang="en-GB" dirty="0" err="1"/>
              <a:t>vakje</a:t>
            </a:r>
            <a:r>
              <a:rPr lang="en-GB" dirty="0"/>
              <a:t> land </a:t>
            </a:r>
            <a:r>
              <a:rPr lang="en-GB" dirty="0" err="1"/>
              <a:t>heb</a:t>
            </a:r>
            <a:r>
              <a:rPr lang="en-GB" dirty="0"/>
              <a:t> je </a:t>
            </a:r>
            <a:r>
              <a:rPr lang="en-GB" dirty="0" err="1"/>
              <a:t>niet</a:t>
            </a:r>
            <a:r>
              <a:rPr lang="en-GB" dirty="0"/>
              <a:t> </a:t>
            </a:r>
            <a:r>
              <a:rPr lang="en-GB" dirty="0" err="1"/>
              <a:t>zoveel</a:t>
            </a:r>
            <a:r>
              <a:rPr lang="en-GB" dirty="0"/>
              <a:t> </a:t>
            </a:r>
            <a:r>
              <a:rPr lang="en-GB" dirty="0" err="1"/>
              <a:t>melk</a:t>
            </a:r>
            <a:r>
              <a:rPr lang="en-GB" dirty="0"/>
              <a:t> of </a:t>
            </a:r>
            <a:r>
              <a:rPr lang="en-GB" dirty="0" err="1"/>
              <a:t>vlees</a:t>
            </a:r>
            <a:r>
              <a:rPr lang="en-GB" dirty="0"/>
              <a:t> </a:t>
            </a:r>
            <a:r>
              <a:rPr lang="en-GB" dirty="0" err="1"/>
              <a:t>en</a:t>
            </a:r>
            <a:r>
              <a:rPr lang="en-GB" dirty="0"/>
              <a:t> </a:t>
            </a:r>
            <a:r>
              <a:rPr lang="en-GB" dirty="0" err="1"/>
              <a:t>dus</a:t>
            </a:r>
            <a:r>
              <a:rPr lang="en-GB" dirty="0"/>
              <a:t> </a:t>
            </a:r>
            <a:r>
              <a:rPr lang="en-GB" dirty="0" err="1"/>
              <a:t>ook</a:t>
            </a:r>
            <a:r>
              <a:rPr lang="en-GB" dirty="0"/>
              <a:t> </a:t>
            </a:r>
            <a:r>
              <a:rPr lang="en-GB" dirty="0" err="1"/>
              <a:t>niet</a:t>
            </a:r>
            <a:r>
              <a:rPr lang="en-GB" dirty="0"/>
              <a:t> </a:t>
            </a:r>
            <a:r>
              <a:rPr lang="en-GB" dirty="0" err="1"/>
              <a:t>zoveel</a:t>
            </a:r>
            <a:r>
              <a:rPr lang="en-GB" dirty="0"/>
              <a:t> </a:t>
            </a:r>
            <a:r>
              <a:rPr lang="en-GB" dirty="0" err="1"/>
              <a:t>eiwit</a:t>
            </a:r>
            <a:r>
              <a:rPr lang="en-GB" dirty="0"/>
              <a:t>. Op de </a:t>
            </a:r>
            <a:r>
              <a:rPr lang="en-GB" dirty="0" err="1"/>
              <a:t>volgende</a:t>
            </a:r>
            <a:r>
              <a:rPr lang="en-GB" dirty="0"/>
              <a:t> slide </a:t>
            </a:r>
            <a:r>
              <a:rPr lang="en-GB" dirty="0" err="1"/>
              <a:t>wordt</a:t>
            </a:r>
            <a:r>
              <a:rPr lang="en-GB" dirty="0"/>
              <a:t> </a:t>
            </a:r>
            <a:r>
              <a:rPr lang="en-GB" dirty="0" err="1"/>
              <a:t>dit</a:t>
            </a:r>
            <a:r>
              <a:rPr lang="en-GB" dirty="0"/>
              <a:t> met </a:t>
            </a:r>
            <a:r>
              <a:rPr lang="en-GB" dirty="0" err="1"/>
              <a:t>een</a:t>
            </a:r>
            <a:r>
              <a:rPr lang="en-GB" dirty="0"/>
              <a:t> </a:t>
            </a:r>
            <a:r>
              <a:rPr lang="en-GB" dirty="0" err="1"/>
              <a:t>voorbeeld</a:t>
            </a:r>
            <a:r>
              <a:rPr lang="en-GB" dirty="0"/>
              <a:t> </a:t>
            </a:r>
            <a:r>
              <a:rPr lang="en-GB" dirty="0" err="1"/>
              <a:t>uitgelegd</a:t>
            </a:r>
            <a:r>
              <a:rPr lang="en-GB" dirty="0"/>
              <a:t>.</a:t>
            </a:r>
            <a:endParaRPr lang="nl-NL" dirty="0"/>
          </a:p>
        </p:txBody>
      </p:sp>
      <p:sp>
        <p:nvSpPr>
          <p:cNvPr id="4" name="Slide Number Placeholder 3"/>
          <p:cNvSpPr>
            <a:spLocks noGrp="1"/>
          </p:cNvSpPr>
          <p:nvPr>
            <p:ph type="sldNum" sz="quarter" idx="5"/>
          </p:nvPr>
        </p:nvSpPr>
        <p:spPr/>
        <p:txBody>
          <a:bodyPr/>
          <a:lstStyle/>
          <a:p>
            <a:pPr>
              <a:defRPr/>
            </a:pPr>
            <a:fld id="{D72EF5D1-4C40-46D5-A76E-C2C439B27382}" type="slidenum">
              <a:rPr lang="nl-NL" smtClean="0"/>
              <a:pPr>
                <a:defRPr/>
              </a:pPr>
              <a:t>35</a:t>
            </a:fld>
            <a:endParaRPr lang="nl-NL"/>
          </a:p>
        </p:txBody>
      </p:sp>
    </p:spTree>
    <p:extLst>
      <p:ext uri="{BB962C8B-B14F-4D97-AF65-F5344CB8AC3E}">
        <p14:creationId xmlns:p14="http://schemas.microsoft.com/office/powerpoint/2010/main" val="3653506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dirty="0">
                <a:solidFill>
                  <a:srgbClr val="000000"/>
                </a:solidFill>
                <a:effectLst/>
                <a:latin typeface="Arial" panose="020B0604020202020204" pitchFamily="34" charset="0"/>
              </a:rPr>
              <a:t>VOORBEELD: koemelk kost meer land dan sojamelk</a:t>
            </a:r>
          </a:p>
          <a:p>
            <a:endParaRPr lang="nl-NL" sz="1200" b="0" i="0" u="none" strike="noStrike" dirty="0">
              <a:solidFill>
                <a:srgbClr val="000000"/>
              </a:solidFill>
              <a:effectLst/>
              <a:latin typeface="Arial" panose="020B0604020202020204" pitchFamily="34" charset="0"/>
            </a:endParaRPr>
          </a:p>
          <a:p>
            <a:r>
              <a:rPr lang="nl-NL" sz="1200" b="0" i="0" u="none" strike="noStrike" dirty="0">
                <a:solidFill>
                  <a:srgbClr val="000000"/>
                </a:solidFill>
                <a:effectLst/>
                <a:latin typeface="Arial" panose="020B0604020202020204" pitchFamily="34" charset="0"/>
              </a:rPr>
              <a:t>Geef toelichting:</a:t>
            </a:r>
          </a:p>
          <a:p>
            <a:pPr marL="171450" indent="-171450">
              <a:buFont typeface="Arial" panose="020B0604020202020204" pitchFamily="34" charset="0"/>
              <a:buChar char="•"/>
            </a:pPr>
            <a:r>
              <a:rPr lang="nl-NL" sz="1200" b="0" i="0" u="none" strike="noStrike" dirty="0">
                <a:solidFill>
                  <a:srgbClr val="000000"/>
                </a:solidFill>
                <a:effectLst/>
                <a:latin typeface="Arial" panose="020B0604020202020204" pitchFamily="34" charset="0"/>
              </a:rPr>
              <a:t>Voor een glas melk heb je een koe nodig, die melk geeft. Die koe heeft land nodig om op te staan.</a:t>
            </a:r>
          </a:p>
          <a:p>
            <a:pPr marL="171450" indent="-171450">
              <a:buFont typeface="Arial" panose="020B0604020202020204" pitchFamily="34" charset="0"/>
              <a:buChar char="•"/>
            </a:pPr>
            <a:r>
              <a:rPr lang="nl-NL" sz="1200" b="0" i="0" u="none" strike="noStrike" dirty="0">
                <a:solidFill>
                  <a:srgbClr val="000000"/>
                </a:solidFill>
                <a:effectLst/>
                <a:latin typeface="Arial" panose="020B0604020202020204" pitchFamily="34" charset="0"/>
              </a:rPr>
              <a:t>De koe heeft ook eten nodig om te groeien en om melk te kunnen geven. Eten van planten. Al die planten moet je ook ergens laten groeien. Dat kost veel land. </a:t>
            </a:r>
          </a:p>
          <a:p>
            <a:pPr marL="171450" indent="-171450">
              <a:buFont typeface="Arial" panose="020B0604020202020204" pitchFamily="34" charset="0"/>
              <a:buChar char="•"/>
            </a:pPr>
            <a:r>
              <a:rPr lang="nl-NL" sz="1200" b="0" i="0" u="none" strike="noStrike" dirty="0">
                <a:solidFill>
                  <a:srgbClr val="000000"/>
                </a:solidFill>
                <a:effectLst/>
                <a:latin typeface="Arial" panose="020B0604020202020204" pitchFamily="34" charset="0"/>
              </a:rPr>
              <a:t>Je kunt de planten ook direct gebruiken om melk van te maken. Bijvoorbeeld sojamelk. Dan heb je veel minder land nodig.</a:t>
            </a:r>
          </a:p>
          <a:p>
            <a:endParaRPr lang="nl-NL" sz="1200" b="0" i="0" u="none" strike="noStrike" dirty="0">
              <a:solidFill>
                <a:srgbClr val="000000"/>
              </a:solidFill>
              <a:effectLst/>
              <a:latin typeface="Arial" panose="020B0604020202020204" pitchFamily="34" charset="0"/>
            </a:endParaRPr>
          </a:p>
          <a:p>
            <a:r>
              <a:rPr lang="nl-NL" sz="1200" b="0" i="0" u="none" strike="noStrike" dirty="0">
                <a:solidFill>
                  <a:srgbClr val="000000"/>
                </a:solidFill>
                <a:effectLst/>
                <a:latin typeface="Arial" panose="020B0604020202020204" pitchFamily="34" charset="0"/>
              </a:rPr>
              <a:t>CONCLUSIE: van dierlijke eiwitten hoef je minder te eten dan van plantaardige eiwitten, maar dierlijke eiwitten kosten veel meer land.</a:t>
            </a:r>
          </a:p>
          <a:p>
            <a:r>
              <a:rPr lang="nl-NL" sz="1200" b="0" i="0" u="none" strike="noStrike" dirty="0">
                <a:solidFill>
                  <a:srgbClr val="000000"/>
                </a:solidFill>
                <a:effectLst/>
                <a:latin typeface="Arial" panose="020B0604020202020204" pitchFamily="34" charset="0"/>
              </a:rPr>
              <a:t>Dit maakt dat het produceren van 1 liter koemelk voor bijna drie keer zoveel CO2-uitstoot zorgt als het produceren van 1 liter sojamelk.</a:t>
            </a:r>
          </a:p>
          <a:p>
            <a:pPr marL="171450" indent="-171450">
              <a:buFont typeface="Arial" panose="020B0604020202020204" pitchFamily="34" charset="0"/>
              <a:buChar char="•"/>
            </a:pPr>
            <a:r>
              <a:rPr lang="nl-NL" sz="1200" b="0" i="0" u="none" strike="noStrike" dirty="0">
                <a:solidFill>
                  <a:srgbClr val="000000"/>
                </a:solidFill>
                <a:effectLst/>
                <a:latin typeface="Arial" panose="020B0604020202020204" pitchFamily="34" charset="0"/>
              </a:rPr>
              <a:t>Het produceren van 1 liter sojamelk zorgt voor 1 kilo CO2-uitstoot.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nl-NL" b="0" i="0" dirty="0">
                <a:solidFill>
                  <a:srgbClr val="222222"/>
                </a:solidFill>
                <a:effectLst/>
                <a:latin typeface="Lato" panose="020F0502020204030203" pitchFamily="34" charset="0"/>
              </a:rPr>
              <a:t>Het produceren van 1 liter koemelk zorgt voor 3,2 kilo CO2-uitstoot. </a:t>
            </a:r>
            <a:endParaRPr lang="nl-NL" b="0" i="0" dirty="0">
              <a:solidFill>
                <a:srgbClr val="222222"/>
              </a:solidFill>
              <a:effectLst/>
              <a:latin typeface="Arial" panose="020B0604020202020204" pitchFamily="34" charset="0"/>
            </a:endParaRPr>
          </a:p>
        </p:txBody>
      </p:sp>
      <p:sp>
        <p:nvSpPr>
          <p:cNvPr id="4" name="Tijdelijke aanduiding voor dianummer 3"/>
          <p:cNvSpPr>
            <a:spLocks noGrp="1"/>
          </p:cNvSpPr>
          <p:nvPr>
            <p:ph type="sldNum" sz="quarter" idx="5"/>
          </p:nvPr>
        </p:nvSpPr>
        <p:spPr/>
        <p:txBody>
          <a:bodyPr/>
          <a:lstStyle/>
          <a:p>
            <a:pPr>
              <a:defRPr/>
            </a:pPr>
            <a:fld id="{D72EF5D1-4C40-46D5-A76E-C2C439B27382}" type="slidenum">
              <a:rPr lang="nl-NL" smtClean="0"/>
              <a:pPr>
                <a:defRPr/>
              </a:pPr>
              <a:t>36</a:t>
            </a:fld>
            <a:endParaRPr lang="nl-NL"/>
          </a:p>
        </p:txBody>
      </p:sp>
    </p:spTree>
    <p:extLst>
      <p:ext uri="{BB962C8B-B14F-4D97-AF65-F5344CB8AC3E}">
        <p14:creationId xmlns:p14="http://schemas.microsoft.com/office/powerpoint/2010/main" val="739329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ECA2F-B677-ADC6-B6C6-44FA1F88EDD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8160084-9517-6AD5-DB1F-E0E9C9E3C75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3134F4D-9E6F-9A9B-A733-99FF8B134BEF}"/>
              </a:ext>
            </a:extLst>
          </p:cNvPr>
          <p:cNvSpPr>
            <a:spLocks noGrp="1"/>
          </p:cNvSpPr>
          <p:nvPr>
            <p:ph type="body" idx="1"/>
          </p:nvPr>
        </p:nvSpPr>
        <p:spPr/>
        <p:txBody>
          <a:bodyPr/>
          <a:lstStyle/>
          <a:p>
            <a:r>
              <a:rPr lang="nl-NL" sz="1200" b="0" i="0" u="none" strike="noStrike" dirty="0">
                <a:solidFill>
                  <a:srgbClr val="000000"/>
                </a:solidFill>
                <a:effectLst/>
                <a:latin typeface="Arial" panose="020B0604020202020204" pitchFamily="34" charset="0"/>
              </a:rPr>
              <a:t>Zoals de leerlingen in het spel waarschijnlijk al gezien hebben, lukt het goed om voldoende eiwit te verbouwen met minder veeteelt. Meer dan een kwart van het Nederlandse grondgebied wordt nu wel gebruikt voor veeteelt, maar dat eten en drinken we ook echt niet allemaal zelf op! Dat kun je zien op deze slide.</a:t>
            </a:r>
          </a:p>
          <a:p>
            <a:endParaRPr lang="nl-NL" sz="1200" b="0" i="0" u="none" strike="noStrike" dirty="0">
              <a:solidFill>
                <a:srgbClr val="000000"/>
              </a:solidFill>
              <a:effectLst/>
              <a:latin typeface="Arial" panose="020B0604020202020204" pitchFamily="34" charset="0"/>
            </a:endParaRPr>
          </a:p>
          <a:p>
            <a:r>
              <a:rPr lang="nl-NL" sz="1200" b="0" i="0" u="none" strike="noStrike" dirty="0">
                <a:solidFill>
                  <a:srgbClr val="000000"/>
                </a:solidFill>
                <a:effectLst/>
                <a:latin typeface="Arial" panose="020B0604020202020204" pitchFamily="34" charset="0"/>
              </a:rPr>
              <a:t>Leg uit dat we in Nederland elk jaar bijna 14 miljard liter koemelk produceren. Dat is onvoorstelbaar veel.</a:t>
            </a:r>
          </a:p>
          <a:p>
            <a:r>
              <a:rPr lang="nl-NL" sz="1200" b="0" i="0" u="none" strike="noStrike" dirty="0">
                <a:solidFill>
                  <a:srgbClr val="000000"/>
                </a:solidFill>
                <a:effectLst/>
                <a:latin typeface="Arial" panose="020B0604020202020204" pitchFamily="34" charset="0"/>
              </a:rPr>
              <a:t>Vrijwel al deze melk gaat naar zuivelfabrieken, die er zuiveldranken, yoghurt, kaas en ijs van maken.</a:t>
            </a:r>
          </a:p>
          <a:p>
            <a:endParaRPr lang="nl-NL" sz="1200" b="0" i="0" u="none" strike="noStrike" dirty="0">
              <a:solidFill>
                <a:srgbClr val="000000"/>
              </a:solidFill>
              <a:effectLst/>
              <a:latin typeface="Arial" panose="020B0604020202020204" pitchFamily="34" charset="0"/>
            </a:endParaRPr>
          </a:p>
          <a:p>
            <a:pPr marL="171450" indent="-171450">
              <a:buFont typeface="Arial" panose="020B0604020202020204" pitchFamily="34" charset="0"/>
              <a:buChar char="•"/>
            </a:pPr>
            <a:r>
              <a:rPr lang="nl-NL" sz="1200" b="0" i="0" u="none" strike="noStrike" dirty="0">
                <a:solidFill>
                  <a:srgbClr val="000000"/>
                </a:solidFill>
                <a:effectLst/>
                <a:latin typeface="Arial" panose="020B0604020202020204" pitchFamily="34" charset="0"/>
              </a:rPr>
              <a:t>Zuivelfabrieken maken van koemelk onder meer kaas.</a:t>
            </a:r>
          </a:p>
          <a:p>
            <a:pPr marL="171450" indent="-171450">
              <a:buFont typeface="Arial" panose="020B0604020202020204" pitchFamily="34" charset="0"/>
              <a:buChar char="•"/>
            </a:pPr>
            <a:r>
              <a:rPr lang="nl-NL" sz="1200" b="0" i="0" u="none" strike="noStrike" dirty="0">
                <a:solidFill>
                  <a:srgbClr val="000000"/>
                </a:solidFill>
                <a:effectLst/>
                <a:latin typeface="Arial" panose="020B0604020202020204" pitchFamily="34" charset="0"/>
              </a:rPr>
              <a:t>We maken in Nederland 948 miljoen kilo kaas. We kopen uit andere landen 382 miljoen kilo kaas. Dat heet importeren.</a:t>
            </a:r>
          </a:p>
          <a:p>
            <a:pPr marL="171450" indent="-171450">
              <a:buFont typeface="Arial" panose="020B0604020202020204" pitchFamily="34" charset="0"/>
              <a:buChar char="•"/>
            </a:pPr>
            <a:r>
              <a:rPr lang="nl-NL" sz="1200" b="0" i="0" u="none" strike="noStrike" dirty="0">
                <a:solidFill>
                  <a:srgbClr val="000000"/>
                </a:solidFill>
                <a:effectLst/>
                <a:latin typeface="Arial" panose="020B0604020202020204" pitchFamily="34" charset="0"/>
              </a:rPr>
              <a:t>We eten in Nederland 386 miljoen kilo kaas. Dat zie je bij consumptie, dat betekent eten.</a:t>
            </a:r>
          </a:p>
          <a:p>
            <a:pPr marL="171450" indent="-171450">
              <a:buFont typeface="Arial" panose="020B0604020202020204" pitchFamily="34" charset="0"/>
              <a:buChar char="•"/>
            </a:pPr>
            <a:r>
              <a:rPr lang="nl-NL" sz="1200" b="0" i="0" u="none" strike="noStrike" dirty="0">
                <a:solidFill>
                  <a:srgbClr val="000000"/>
                </a:solidFill>
                <a:effectLst/>
                <a:latin typeface="Arial" panose="020B0604020202020204" pitchFamily="34" charset="0"/>
              </a:rPr>
              <a:t>We verkopen 943 miljoen kilo kaas aan andere landen. Dat heet export of exporteren.</a:t>
            </a:r>
          </a:p>
        </p:txBody>
      </p:sp>
      <p:sp>
        <p:nvSpPr>
          <p:cNvPr id="4" name="Tijdelijke aanduiding voor dianummer 3">
            <a:extLst>
              <a:ext uri="{FF2B5EF4-FFF2-40B4-BE49-F238E27FC236}">
                <a16:creationId xmlns:a16="http://schemas.microsoft.com/office/drawing/2014/main" id="{116F7901-AD91-675F-DA78-4C9E63AB1B30}"/>
              </a:ext>
            </a:extLst>
          </p:cNvPr>
          <p:cNvSpPr>
            <a:spLocks noGrp="1"/>
          </p:cNvSpPr>
          <p:nvPr>
            <p:ph type="sldNum" sz="quarter" idx="5"/>
          </p:nvPr>
        </p:nvSpPr>
        <p:spPr/>
        <p:txBody>
          <a:bodyPr/>
          <a:lstStyle/>
          <a:p>
            <a:pPr>
              <a:defRPr/>
            </a:pPr>
            <a:fld id="{D72EF5D1-4C40-46D5-A76E-C2C439B27382}" type="slidenum">
              <a:rPr lang="nl-NL" smtClean="0"/>
              <a:pPr>
                <a:defRPr/>
              </a:pPr>
              <a:t>37</a:t>
            </a:fld>
            <a:endParaRPr lang="nl-NL"/>
          </a:p>
        </p:txBody>
      </p:sp>
    </p:spTree>
    <p:extLst>
      <p:ext uri="{BB962C8B-B14F-4D97-AF65-F5344CB8AC3E}">
        <p14:creationId xmlns:p14="http://schemas.microsoft.com/office/powerpoint/2010/main" val="24678773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a:defRPr/>
            </a:pPr>
            <a:fld id="{D72EF5D1-4C40-46D5-A76E-C2C439B27382}" type="slidenum">
              <a:rPr lang="nl-NL" smtClean="0"/>
              <a:pPr>
                <a:defRPr/>
              </a:pPr>
              <a:t>38</a:t>
            </a:fld>
            <a:endParaRPr lang="nl-NL"/>
          </a:p>
        </p:txBody>
      </p:sp>
    </p:spTree>
    <p:extLst>
      <p:ext uri="{BB962C8B-B14F-4D97-AF65-F5344CB8AC3E}">
        <p14:creationId xmlns:p14="http://schemas.microsoft.com/office/powerpoint/2010/main" val="28336424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mj-lt"/>
              <a:buNone/>
            </a:pPr>
            <a:r>
              <a:rPr lang="nl-NL" sz="1800" b="0" i="0" u="none" strike="noStrike" dirty="0">
                <a:solidFill>
                  <a:srgbClr val="000000"/>
                </a:solidFill>
                <a:effectLst/>
                <a:latin typeface="Arial" panose="020B0604020202020204" pitchFamily="34" charset="0"/>
              </a:rPr>
              <a:t>Blik terug. Herhaal de doelen en stel vragen:</a:t>
            </a:r>
          </a:p>
          <a:p>
            <a:pPr marL="457200" indent="-457200">
              <a:buFont typeface="+mj-lt"/>
              <a:buAutoNum type="arabicPeriod"/>
            </a:pPr>
            <a:r>
              <a:rPr lang="en-GB" sz="3600" dirty="0" err="1"/>
              <a:t>Ik</a:t>
            </a:r>
            <a:r>
              <a:rPr lang="en-GB" sz="3600" dirty="0"/>
              <a:t> </a:t>
            </a:r>
            <a:r>
              <a:rPr lang="en-GB" sz="3600" dirty="0" err="1"/>
              <a:t>weet</a:t>
            </a:r>
            <a:r>
              <a:rPr lang="en-GB" sz="3600" dirty="0"/>
              <a:t> wat </a:t>
            </a:r>
            <a:r>
              <a:rPr lang="en-GB" sz="3600" dirty="0" err="1"/>
              <a:t>eiwit</a:t>
            </a:r>
            <a:r>
              <a:rPr lang="en-GB" sz="3600" dirty="0"/>
              <a:t> is </a:t>
            </a:r>
            <a:r>
              <a:rPr lang="en-GB" sz="3600" dirty="0" err="1"/>
              <a:t>en</a:t>
            </a:r>
            <a:r>
              <a:rPr lang="en-GB" sz="3600" dirty="0"/>
              <a:t> wat het </a:t>
            </a:r>
            <a:r>
              <a:rPr lang="en-GB" sz="3600" dirty="0" err="1"/>
              <a:t>verschil</a:t>
            </a:r>
            <a:r>
              <a:rPr lang="en-GB" sz="3600" dirty="0"/>
              <a:t> </a:t>
            </a:r>
            <a:r>
              <a:rPr lang="en-GB" sz="3600" dirty="0" err="1"/>
              <a:t>tussen</a:t>
            </a:r>
            <a:r>
              <a:rPr lang="en-GB" sz="3600" dirty="0"/>
              <a:t> </a:t>
            </a:r>
            <a:r>
              <a:rPr lang="en-GB" sz="3600" dirty="0" err="1"/>
              <a:t>dierlijk</a:t>
            </a:r>
            <a:r>
              <a:rPr lang="en-GB" sz="3600" dirty="0"/>
              <a:t> </a:t>
            </a:r>
            <a:r>
              <a:rPr lang="en-GB" sz="3600" dirty="0" err="1"/>
              <a:t>en</a:t>
            </a:r>
            <a:r>
              <a:rPr lang="en-GB" sz="3600" dirty="0"/>
              <a:t> </a:t>
            </a:r>
            <a:r>
              <a:rPr lang="en-GB" sz="3600" dirty="0" err="1"/>
              <a:t>plantaardig</a:t>
            </a:r>
            <a:r>
              <a:rPr lang="en-GB" sz="3600" dirty="0"/>
              <a:t> </a:t>
            </a:r>
            <a:r>
              <a:rPr lang="en-GB" sz="3600" dirty="0" err="1"/>
              <a:t>eiwit</a:t>
            </a:r>
            <a:r>
              <a:rPr lang="en-GB" sz="3600" dirty="0"/>
              <a:t> is. </a:t>
            </a:r>
            <a:r>
              <a:rPr lang="en-GB" sz="3600" dirty="0" err="1"/>
              <a:t>Vraag</a:t>
            </a:r>
            <a:r>
              <a:rPr lang="en-GB" sz="3600" dirty="0"/>
              <a:t> </a:t>
            </a:r>
            <a:r>
              <a:rPr lang="en-GB" sz="3600" dirty="0" err="1"/>
              <a:t>wie</a:t>
            </a:r>
            <a:r>
              <a:rPr lang="en-GB" sz="3600" dirty="0"/>
              <a:t> </a:t>
            </a:r>
            <a:r>
              <a:rPr lang="en-GB" sz="3600" dirty="0" err="1"/>
              <a:t>dit</a:t>
            </a:r>
            <a:r>
              <a:rPr lang="en-GB" sz="3600" dirty="0"/>
              <a:t> </a:t>
            </a:r>
            <a:r>
              <a:rPr lang="en-GB" sz="3600" dirty="0" err="1"/>
              <a:t>kan</a:t>
            </a:r>
            <a:r>
              <a:rPr lang="en-GB" sz="3600" dirty="0"/>
              <a:t> </a:t>
            </a:r>
            <a:r>
              <a:rPr lang="en-GB" sz="3600" dirty="0" err="1"/>
              <a:t>uitleggen</a:t>
            </a:r>
            <a:r>
              <a:rPr lang="en-GB" sz="3600" dirty="0"/>
              <a:t>. </a:t>
            </a:r>
            <a:r>
              <a:rPr lang="en-GB" sz="3600" i="1" dirty="0" err="1"/>
              <a:t>Dierlijk</a:t>
            </a:r>
            <a:r>
              <a:rPr lang="en-GB" sz="3600" i="1" dirty="0"/>
              <a:t> </a:t>
            </a:r>
            <a:r>
              <a:rPr lang="en-GB" sz="3600" i="1" dirty="0" err="1"/>
              <a:t>eiwit</a:t>
            </a:r>
            <a:r>
              <a:rPr lang="en-GB" sz="3600" i="1" dirty="0"/>
              <a:t> </a:t>
            </a:r>
            <a:r>
              <a:rPr lang="en-GB" sz="3600" i="1" dirty="0" err="1"/>
              <a:t>komt</a:t>
            </a:r>
            <a:r>
              <a:rPr lang="en-GB" sz="3600" i="1" dirty="0"/>
              <a:t> van </a:t>
            </a:r>
            <a:r>
              <a:rPr lang="en-GB" sz="3600" i="1" dirty="0" err="1"/>
              <a:t>dieren</a:t>
            </a:r>
            <a:r>
              <a:rPr lang="en-GB" sz="3600" i="1" dirty="0"/>
              <a:t>, </a:t>
            </a:r>
            <a:r>
              <a:rPr lang="en-GB" sz="3600" i="1" dirty="0" err="1"/>
              <a:t>zoals</a:t>
            </a:r>
            <a:r>
              <a:rPr lang="en-GB" sz="3600" i="1" dirty="0"/>
              <a:t> </a:t>
            </a:r>
            <a:r>
              <a:rPr lang="en-GB" sz="3600" i="1" dirty="0" err="1"/>
              <a:t>vlees</a:t>
            </a:r>
            <a:r>
              <a:rPr lang="en-GB" sz="3600" i="1" dirty="0"/>
              <a:t>, vis, kaas </a:t>
            </a:r>
            <a:r>
              <a:rPr lang="en-GB" sz="3600" i="1" dirty="0" err="1"/>
              <a:t>en</a:t>
            </a:r>
            <a:r>
              <a:rPr lang="en-GB" sz="3600" i="1" dirty="0"/>
              <a:t> </a:t>
            </a:r>
            <a:r>
              <a:rPr lang="en-GB" sz="3600" i="1" dirty="0" err="1"/>
              <a:t>eieren</a:t>
            </a:r>
            <a:r>
              <a:rPr lang="en-GB" sz="3600" i="1" dirty="0"/>
              <a:t>. Het </a:t>
            </a:r>
            <a:r>
              <a:rPr lang="en-GB" sz="3600" i="1" dirty="0" err="1"/>
              <a:t>komt</a:t>
            </a:r>
            <a:r>
              <a:rPr lang="en-GB" sz="3600" i="1" dirty="0"/>
              <a:t> </a:t>
            </a:r>
            <a:r>
              <a:rPr lang="en-GB" sz="3600" i="1" dirty="0" err="1"/>
              <a:t>uit</a:t>
            </a:r>
            <a:r>
              <a:rPr lang="en-GB" sz="3600" i="1" dirty="0"/>
              <a:t> de </a:t>
            </a:r>
            <a:r>
              <a:rPr lang="en-GB" sz="3600" i="1" dirty="0" err="1"/>
              <a:t>veeteelt</a:t>
            </a:r>
            <a:r>
              <a:rPr lang="en-GB" sz="3600" i="1" dirty="0"/>
              <a:t> </a:t>
            </a:r>
            <a:r>
              <a:rPr lang="en-GB" sz="3600" i="1" dirty="0" err="1"/>
              <a:t>en</a:t>
            </a:r>
            <a:r>
              <a:rPr lang="en-GB" sz="3600" i="1" dirty="0"/>
              <a:t> </a:t>
            </a:r>
            <a:r>
              <a:rPr lang="en-GB" sz="3600" i="1" dirty="0" err="1"/>
              <a:t>visserij</a:t>
            </a:r>
            <a:r>
              <a:rPr lang="en-GB" sz="3600" i="1" dirty="0"/>
              <a:t>. </a:t>
            </a:r>
            <a:r>
              <a:rPr lang="en-GB" sz="3600" i="1" dirty="0" err="1"/>
              <a:t>Plantaardig</a:t>
            </a:r>
            <a:r>
              <a:rPr lang="en-GB" sz="3600" i="1" dirty="0"/>
              <a:t> </a:t>
            </a:r>
            <a:r>
              <a:rPr lang="en-GB" sz="3600" i="1" dirty="0" err="1"/>
              <a:t>eiwit</a:t>
            </a:r>
            <a:r>
              <a:rPr lang="en-GB" sz="3600" i="1" dirty="0"/>
              <a:t> </a:t>
            </a:r>
            <a:r>
              <a:rPr lang="en-GB" sz="3600" i="1" dirty="0" err="1"/>
              <a:t>komt</a:t>
            </a:r>
            <a:r>
              <a:rPr lang="en-GB" sz="3600" i="1" dirty="0"/>
              <a:t> </a:t>
            </a:r>
            <a:r>
              <a:rPr lang="en-GB" sz="3600" i="1" dirty="0" err="1"/>
              <a:t>uit</a:t>
            </a:r>
            <a:r>
              <a:rPr lang="en-GB" sz="3600" i="1" dirty="0"/>
              <a:t> </a:t>
            </a:r>
            <a:r>
              <a:rPr lang="en-GB" sz="3600" i="1" dirty="0" err="1"/>
              <a:t>planten</a:t>
            </a:r>
            <a:r>
              <a:rPr lang="en-GB" sz="3600" i="1" dirty="0"/>
              <a:t>, </a:t>
            </a:r>
            <a:r>
              <a:rPr lang="en-GB" sz="3600" i="1" dirty="0" err="1"/>
              <a:t>zoals</a:t>
            </a:r>
            <a:r>
              <a:rPr lang="en-GB" sz="3600" i="1" dirty="0"/>
              <a:t> </a:t>
            </a:r>
            <a:r>
              <a:rPr lang="en-GB" sz="3600" i="1" dirty="0" err="1"/>
              <a:t>granen</a:t>
            </a:r>
            <a:r>
              <a:rPr lang="en-GB" sz="3600" i="1" dirty="0"/>
              <a:t>, </a:t>
            </a:r>
            <a:r>
              <a:rPr lang="en-GB" sz="3600" i="1" dirty="0" err="1"/>
              <a:t>peulvruchten</a:t>
            </a:r>
            <a:r>
              <a:rPr lang="en-GB" sz="3600" i="1" dirty="0"/>
              <a:t> </a:t>
            </a:r>
            <a:r>
              <a:rPr lang="en-GB" sz="3600" i="1" dirty="0" err="1"/>
              <a:t>en</a:t>
            </a:r>
            <a:r>
              <a:rPr lang="en-GB" sz="3600" i="1" dirty="0"/>
              <a:t> </a:t>
            </a:r>
            <a:r>
              <a:rPr lang="en-GB" sz="3600" i="1" dirty="0" err="1"/>
              <a:t>groenten</a:t>
            </a:r>
            <a:r>
              <a:rPr lang="en-GB" sz="3600" i="1" dirty="0"/>
              <a:t>. Het </a:t>
            </a:r>
            <a:r>
              <a:rPr lang="en-GB" sz="3600" i="1" dirty="0" err="1"/>
              <a:t>komt</a:t>
            </a:r>
            <a:r>
              <a:rPr lang="en-GB" sz="3600" i="1" dirty="0"/>
              <a:t> </a:t>
            </a:r>
            <a:r>
              <a:rPr lang="en-GB" sz="3600" i="1" dirty="0" err="1"/>
              <a:t>uit</a:t>
            </a:r>
            <a:r>
              <a:rPr lang="en-GB" sz="3600" i="1" dirty="0"/>
              <a:t> de </a:t>
            </a:r>
            <a:r>
              <a:rPr lang="en-GB" sz="3600" i="1" dirty="0" err="1"/>
              <a:t>akkerbouw</a:t>
            </a:r>
            <a:r>
              <a:rPr lang="en-GB" sz="3600" i="1" dirty="0"/>
              <a:t>.</a:t>
            </a:r>
          </a:p>
          <a:p>
            <a:pPr marL="457200" indent="-457200">
              <a:buFont typeface="+mj-lt"/>
              <a:buAutoNum type="arabicPeriod"/>
            </a:pPr>
            <a:r>
              <a:rPr lang="en-GB" sz="3600" dirty="0" err="1"/>
              <a:t>Ik</a:t>
            </a:r>
            <a:r>
              <a:rPr lang="en-GB" sz="3600" dirty="0"/>
              <a:t> </a:t>
            </a:r>
            <a:r>
              <a:rPr lang="en-GB" sz="3600" dirty="0" err="1"/>
              <a:t>ontdek</a:t>
            </a:r>
            <a:r>
              <a:rPr lang="en-GB" sz="3600" dirty="0"/>
              <a:t> de CO2-uitstoot van </a:t>
            </a:r>
            <a:r>
              <a:rPr lang="en-GB" sz="3600" dirty="0" err="1"/>
              <a:t>verschillende</a:t>
            </a:r>
            <a:r>
              <a:rPr lang="en-GB" sz="3600" dirty="0"/>
              <a:t> </a:t>
            </a:r>
            <a:r>
              <a:rPr lang="en-GB" sz="3600" dirty="0" err="1"/>
              <a:t>soorten</a:t>
            </a:r>
            <a:r>
              <a:rPr lang="en-GB" sz="3600" dirty="0"/>
              <a:t> </a:t>
            </a:r>
            <a:r>
              <a:rPr lang="en-GB" sz="3600" dirty="0" err="1"/>
              <a:t>eiwit</a:t>
            </a:r>
            <a:r>
              <a:rPr lang="en-GB" sz="3600" dirty="0"/>
              <a:t>. </a:t>
            </a:r>
            <a:r>
              <a:rPr lang="en-GB" sz="3600" dirty="0" err="1"/>
              <a:t>Vraag</a:t>
            </a:r>
            <a:r>
              <a:rPr lang="en-GB" sz="3600" dirty="0"/>
              <a:t> </a:t>
            </a:r>
            <a:r>
              <a:rPr lang="en-GB" sz="3600" dirty="0" err="1"/>
              <a:t>wie</a:t>
            </a:r>
            <a:r>
              <a:rPr lang="en-GB" sz="3600" dirty="0"/>
              <a:t> </a:t>
            </a:r>
            <a:r>
              <a:rPr lang="en-GB" sz="3600" dirty="0" err="1"/>
              <a:t>hier</a:t>
            </a:r>
            <a:r>
              <a:rPr lang="en-GB" sz="3600" dirty="0"/>
              <a:t> </a:t>
            </a:r>
            <a:r>
              <a:rPr lang="en-GB" sz="3600" dirty="0" err="1"/>
              <a:t>iets</a:t>
            </a:r>
            <a:r>
              <a:rPr lang="en-GB" sz="3600" dirty="0"/>
              <a:t> over </a:t>
            </a:r>
            <a:r>
              <a:rPr lang="en-GB" sz="3600" dirty="0" err="1"/>
              <a:t>kan</a:t>
            </a:r>
            <a:r>
              <a:rPr lang="en-GB" sz="3600" dirty="0"/>
              <a:t> </a:t>
            </a:r>
            <a:r>
              <a:rPr lang="en-GB" sz="3600" dirty="0" err="1"/>
              <a:t>vertellen</a:t>
            </a:r>
            <a:r>
              <a:rPr lang="en-GB" sz="3600" dirty="0"/>
              <a:t>. </a:t>
            </a:r>
            <a:r>
              <a:rPr lang="en-GB" sz="3600" i="1" dirty="0" err="1"/>
              <a:t>Dierlijk</a:t>
            </a:r>
            <a:r>
              <a:rPr lang="en-GB" sz="3600" i="1" dirty="0"/>
              <a:t> </a:t>
            </a:r>
            <a:r>
              <a:rPr lang="en-GB" sz="3600" i="1" dirty="0" err="1"/>
              <a:t>eiwit</a:t>
            </a:r>
            <a:r>
              <a:rPr lang="en-GB" sz="3600" i="1" dirty="0"/>
              <a:t> </a:t>
            </a:r>
            <a:r>
              <a:rPr lang="en-GB" sz="3600" i="1" dirty="0" err="1"/>
              <a:t>heeft</a:t>
            </a:r>
            <a:r>
              <a:rPr lang="en-GB" sz="3600" i="1" dirty="0"/>
              <a:t> </a:t>
            </a:r>
            <a:r>
              <a:rPr lang="en-GB" sz="3600" i="1" dirty="0" err="1"/>
              <a:t>een</a:t>
            </a:r>
            <a:r>
              <a:rPr lang="en-GB" sz="3600" i="1" dirty="0"/>
              <a:t> </a:t>
            </a:r>
            <a:r>
              <a:rPr lang="en-GB" sz="3600" i="1" dirty="0" err="1"/>
              <a:t>hogere</a:t>
            </a:r>
            <a:r>
              <a:rPr lang="en-GB" sz="3600" i="1" dirty="0"/>
              <a:t> CO2 </a:t>
            </a:r>
            <a:r>
              <a:rPr lang="en-GB" sz="3600" i="1" dirty="0" err="1"/>
              <a:t>uitstoot</a:t>
            </a:r>
            <a:r>
              <a:rPr lang="en-GB" sz="3600" i="1" dirty="0"/>
              <a:t> dan </a:t>
            </a:r>
            <a:r>
              <a:rPr lang="en-GB" sz="3600" i="1" dirty="0" err="1"/>
              <a:t>plantaardig</a:t>
            </a:r>
            <a:r>
              <a:rPr lang="en-GB" sz="3600" i="1" dirty="0"/>
              <a:t> </a:t>
            </a:r>
            <a:r>
              <a:rPr lang="en-GB" sz="3600" i="1" dirty="0" err="1"/>
              <a:t>eiwit</a:t>
            </a:r>
            <a:r>
              <a:rPr lang="en-GB" sz="3600" i="1" dirty="0"/>
              <a:t>. </a:t>
            </a:r>
            <a:r>
              <a:rPr lang="en-GB" sz="3600" i="1" dirty="0" err="1"/>
              <a:t>Vooral</a:t>
            </a:r>
            <a:r>
              <a:rPr lang="en-GB" sz="3600" i="1" dirty="0"/>
              <a:t> </a:t>
            </a:r>
            <a:r>
              <a:rPr lang="en-GB" sz="3600" i="1" dirty="0" err="1"/>
              <a:t>koeien</a:t>
            </a:r>
            <a:r>
              <a:rPr lang="en-GB" sz="3600" i="1" dirty="0"/>
              <a:t> </a:t>
            </a:r>
            <a:r>
              <a:rPr lang="en-GB" sz="3600" i="1" dirty="0" err="1"/>
              <a:t>zorgen</a:t>
            </a:r>
            <a:r>
              <a:rPr lang="en-GB" sz="3600" i="1" dirty="0"/>
              <a:t> </a:t>
            </a:r>
            <a:r>
              <a:rPr lang="en-GB" sz="3600" i="1" dirty="0" err="1"/>
              <a:t>voor</a:t>
            </a:r>
            <a:r>
              <a:rPr lang="en-GB" sz="3600" i="1" dirty="0"/>
              <a:t> </a:t>
            </a:r>
            <a:r>
              <a:rPr lang="en-GB" sz="3600" i="1" dirty="0" err="1"/>
              <a:t>veel</a:t>
            </a:r>
            <a:r>
              <a:rPr lang="en-GB" sz="3600" i="1" dirty="0"/>
              <a:t> </a:t>
            </a:r>
            <a:r>
              <a:rPr lang="en-GB" sz="3600" i="1" dirty="0" err="1"/>
              <a:t>broeikasgassen</a:t>
            </a:r>
            <a:r>
              <a:rPr lang="en-GB" sz="3600" i="1" dirty="0"/>
              <a:t>. </a:t>
            </a:r>
          </a:p>
          <a:p>
            <a:pPr marL="457200" marR="0" lvl="0" indent="-457200" algn="l" defTabSz="914400" rtl="0" eaLnBrk="1" fontAlgn="base" latinLnBrk="0" hangingPunct="1">
              <a:lnSpc>
                <a:spcPct val="100000"/>
              </a:lnSpc>
              <a:spcBef>
                <a:spcPct val="30000"/>
              </a:spcBef>
              <a:spcAft>
                <a:spcPct val="0"/>
              </a:spcAft>
              <a:buClrTx/>
              <a:buSzTx/>
              <a:buFont typeface="+mj-lt"/>
              <a:buAutoNum type="arabicPeriod"/>
              <a:tabLst/>
              <a:defRPr/>
            </a:pPr>
            <a:r>
              <a:rPr lang="en-GB" sz="6000" dirty="0" err="1"/>
              <a:t>Ik</a:t>
            </a:r>
            <a:r>
              <a:rPr lang="en-GB" sz="6000" dirty="0"/>
              <a:t> </a:t>
            </a:r>
            <a:r>
              <a:rPr lang="en-GB" sz="6000" dirty="0" err="1"/>
              <a:t>ontdek</a:t>
            </a:r>
            <a:r>
              <a:rPr lang="en-GB" sz="6000" dirty="0"/>
              <a:t> wat de </a:t>
            </a:r>
            <a:r>
              <a:rPr lang="en-GB" sz="6000" dirty="0" err="1"/>
              <a:t>gevolgen</a:t>
            </a:r>
            <a:r>
              <a:rPr lang="en-GB" sz="6000" dirty="0"/>
              <a:t> </a:t>
            </a:r>
            <a:r>
              <a:rPr lang="en-GB" sz="6000" dirty="0" err="1"/>
              <a:t>zijn</a:t>
            </a:r>
            <a:r>
              <a:rPr lang="en-GB" sz="6000" dirty="0"/>
              <a:t> van wat </a:t>
            </a:r>
            <a:r>
              <a:rPr lang="en-GB" sz="6000" dirty="0" err="1"/>
              <a:t>wat</a:t>
            </a:r>
            <a:r>
              <a:rPr lang="en-GB" sz="6000" dirty="0"/>
              <a:t> we eten </a:t>
            </a:r>
            <a:r>
              <a:rPr lang="en-GB" sz="6000" dirty="0" err="1"/>
              <a:t>en</a:t>
            </a:r>
            <a:r>
              <a:rPr lang="en-GB" sz="6000" dirty="0"/>
              <a:t> wat </a:t>
            </a:r>
            <a:r>
              <a:rPr lang="en-GB" sz="6000" dirty="0" err="1"/>
              <a:t>voor</a:t>
            </a:r>
            <a:r>
              <a:rPr lang="en-GB" sz="6000" dirty="0"/>
              <a:t> </a:t>
            </a:r>
            <a:r>
              <a:rPr lang="en-GB" sz="6000" dirty="0" err="1"/>
              <a:t>landbouw</a:t>
            </a:r>
            <a:r>
              <a:rPr lang="en-GB" sz="6000" dirty="0"/>
              <a:t> we </a:t>
            </a:r>
            <a:r>
              <a:rPr lang="en-GB" sz="6000" dirty="0" err="1"/>
              <a:t>hebben</a:t>
            </a:r>
            <a:r>
              <a:rPr lang="en-GB" sz="3600" dirty="0"/>
              <a:t>. </a:t>
            </a:r>
            <a:r>
              <a:rPr lang="en-GB" sz="3600" dirty="0" err="1"/>
              <a:t>Vraag</a:t>
            </a:r>
            <a:r>
              <a:rPr lang="en-GB" sz="3600" dirty="0"/>
              <a:t> </a:t>
            </a:r>
            <a:r>
              <a:rPr lang="en-GB" sz="3600" dirty="0" err="1"/>
              <a:t>wie</a:t>
            </a:r>
            <a:r>
              <a:rPr lang="en-GB" sz="3600" dirty="0"/>
              <a:t> </a:t>
            </a:r>
            <a:r>
              <a:rPr lang="en-GB" sz="3600" dirty="0" err="1"/>
              <a:t>hier</a:t>
            </a:r>
            <a:r>
              <a:rPr lang="en-GB" sz="3600" dirty="0"/>
              <a:t> </a:t>
            </a:r>
            <a:r>
              <a:rPr lang="en-GB" sz="3600" dirty="0" err="1"/>
              <a:t>iets</a:t>
            </a:r>
            <a:r>
              <a:rPr lang="en-GB" sz="3600" dirty="0"/>
              <a:t> over </a:t>
            </a:r>
            <a:r>
              <a:rPr lang="en-GB" sz="3600" dirty="0" err="1"/>
              <a:t>kan</a:t>
            </a:r>
            <a:r>
              <a:rPr lang="en-GB" sz="3600" dirty="0"/>
              <a:t> </a:t>
            </a:r>
            <a:r>
              <a:rPr lang="en-GB" sz="3600" dirty="0" err="1"/>
              <a:t>vertellen</a:t>
            </a:r>
            <a:r>
              <a:rPr lang="en-GB" sz="3600" dirty="0"/>
              <a:t>. </a:t>
            </a:r>
            <a:r>
              <a:rPr lang="en-GB" sz="3600" i="1" dirty="0" err="1"/>
              <a:t>Veel</a:t>
            </a:r>
            <a:r>
              <a:rPr lang="en-GB" sz="3600" i="1" dirty="0"/>
              <a:t> </a:t>
            </a:r>
            <a:r>
              <a:rPr lang="en-GB" sz="3600" i="1" dirty="0" err="1"/>
              <a:t>veeteelt</a:t>
            </a:r>
            <a:r>
              <a:rPr lang="en-GB" sz="3600" i="1" dirty="0"/>
              <a:t> </a:t>
            </a:r>
            <a:r>
              <a:rPr lang="en-GB" sz="3600" i="1" dirty="0" err="1"/>
              <a:t>en</a:t>
            </a:r>
            <a:r>
              <a:rPr lang="en-GB" sz="3600" i="1" dirty="0"/>
              <a:t> </a:t>
            </a:r>
            <a:r>
              <a:rPr lang="en-GB" sz="3600" i="1" dirty="0" err="1"/>
              <a:t>veel</a:t>
            </a:r>
            <a:r>
              <a:rPr lang="en-GB" sz="3600" i="1" dirty="0"/>
              <a:t> </a:t>
            </a:r>
            <a:r>
              <a:rPr lang="en-GB" sz="3600" i="1" dirty="0" err="1"/>
              <a:t>vlees</a:t>
            </a:r>
            <a:r>
              <a:rPr lang="en-GB" sz="3600" i="1" dirty="0"/>
              <a:t>, kaas </a:t>
            </a:r>
            <a:r>
              <a:rPr lang="en-GB" sz="3600" i="1" dirty="0" err="1"/>
              <a:t>en</a:t>
            </a:r>
            <a:r>
              <a:rPr lang="en-GB" sz="3600" i="1" dirty="0"/>
              <a:t> </a:t>
            </a:r>
            <a:r>
              <a:rPr lang="en-GB" sz="3600" i="1" dirty="0" err="1"/>
              <a:t>melk</a:t>
            </a:r>
            <a:r>
              <a:rPr lang="en-GB" sz="3600" i="1" dirty="0"/>
              <a:t> eten </a:t>
            </a:r>
            <a:r>
              <a:rPr lang="en-GB" sz="3600" i="1" dirty="0" err="1"/>
              <a:t>betekent</a:t>
            </a:r>
            <a:r>
              <a:rPr lang="en-GB" sz="3600" i="1" dirty="0"/>
              <a:t> </a:t>
            </a:r>
            <a:r>
              <a:rPr lang="en-GB" sz="3600" i="1" dirty="0" err="1"/>
              <a:t>een</a:t>
            </a:r>
            <a:r>
              <a:rPr lang="en-GB" sz="3600" i="1" dirty="0"/>
              <a:t> </a:t>
            </a:r>
            <a:r>
              <a:rPr lang="en-GB" sz="3600" i="1" dirty="0" err="1"/>
              <a:t>hogere</a:t>
            </a:r>
            <a:r>
              <a:rPr lang="en-GB" sz="3600" i="1" dirty="0"/>
              <a:t> CO2 </a:t>
            </a:r>
            <a:r>
              <a:rPr lang="en-GB" sz="3600" i="1" dirty="0" err="1"/>
              <a:t>uitstoot</a:t>
            </a:r>
            <a:r>
              <a:rPr lang="en-GB" sz="3600" i="1" dirty="0"/>
              <a:t> </a:t>
            </a:r>
            <a:r>
              <a:rPr lang="en-GB" sz="3600" i="1" dirty="0" err="1"/>
              <a:t>en</a:t>
            </a:r>
            <a:r>
              <a:rPr lang="en-GB" sz="3600" i="1" dirty="0"/>
              <a:t> </a:t>
            </a:r>
            <a:r>
              <a:rPr lang="en-GB" sz="3600" i="1" dirty="0" err="1"/>
              <a:t>kost</a:t>
            </a:r>
            <a:r>
              <a:rPr lang="en-GB" sz="3600" i="1" dirty="0"/>
              <a:t> </a:t>
            </a:r>
            <a:r>
              <a:rPr lang="en-GB" sz="3600" i="1" dirty="0" err="1"/>
              <a:t>veel</a:t>
            </a:r>
            <a:r>
              <a:rPr lang="en-GB" sz="3600" i="1" dirty="0"/>
              <a:t> land. Als </a:t>
            </a:r>
            <a:r>
              <a:rPr lang="en-GB" sz="3600" i="1" dirty="0" err="1"/>
              <a:t>mensen</a:t>
            </a:r>
            <a:r>
              <a:rPr lang="en-GB" sz="3600" i="1" dirty="0"/>
              <a:t> </a:t>
            </a:r>
            <a:r>
              <a:rPr lang="en-GB" sz="3600" i="1" dirty="0" err="1"/>
              <a:t>vaker</a:t>
            </a:r>
            <a:r>
              <a:rPr lang="en-GB" sz="3600" i="1" dirty="0"/>
              <a:t> </a:t>
            </a:r>
            <a:r>
              <a:rPr lang="en-GB" sz="3600" i="1" dirty="0" err="1"/>
              <a:t>kiezen</a:t>
            </a:r>
            <a:r>
              <a:rPr lang="en-GB" sz="3600" i="1" dirty="0"/>
              <a:t> </a:t>
            </a:r>
            <a:r>
              <a:rPr lang="en-GB" sz="3600" i="1" dirty="0" err="1"/>
              <a:t>voor</a:t>
            </a:r>
            <a:r>
              <a:rPr lang="en-GB" sz="3600" i="1" dirty="0"/>
              <a:t> kip of </a:t>
            </a:r>
            <a:r>
              <a:rPr lang="en-GB" sz="3600" i="1" dirty="0" err="1"/>
              <a:t>ei</a:t>
            </a:r>
            <a:r>
              <a:rPr lang="en-GB" sz="3600" i="1" dirty="0"/>
              <a:t> of </a:t>
            </a:r>
            <a:r>
              <a:rPr lang="en-GB" sz="3600" i="1" dirty="0" err="1"/>
              <a:t>voor</a:t>
            </a:r>
            <a:r>
              <a:rPr lang="en-GB" sz="3600" i="1" dirty="0"/>
              <a:t> </a:t>
            </a:r>
            <a:r>
              <a:rPr lang="en-GB" sz="3600" i="1" dirty="0" err="1"/>
              <a:t>plantaardige</a:t>
            </a:r>
            <a:r>
              <a:rPr lang="en-GB" sz="3600" i="1" dirty="0"/>
              <a:t> </a:t>
            </a:r>
            <a:r>
              <a:rPr lang="en-GB" sz="3600" i="1" dirty="0" err="1"/>
              <a:t>eiwitbronnen</a:t>
            </a:r>
            <a:r>
              <a:rPr lang="en-GB" sz="3600" i="1" dirty="0"/>
              <a:t> </a:t>
            </a:r>
            <a:r>
              <a:rPr lang="en-GB" sz="3600" i="1" dirty="0" err="1"/>
              <a:t>zoals</a:t>
            </a:r>
            <a:r>
              <a:rPr lang="en-GB" sz="3600" i="1" dirty="0"/>
              <a:t> </a:t>
            </a:r>
            <a:r>
              <a:rPr lang="en-GB" sz="3600" i="1" dirty="0" err="1"/>
              <a:t>granen</a:t>
            </a:r>
            <a:r>
              <a:rPr lang="en-GB" sz="3600" i="1" dirty="0"/>
              <a:t> </a:t>
            </a:r>
            <a:r>
              <a:rPr lang="en-GB" sz="3600" i="1" dirty="0" err="1"/>
              <a:t>en</a:t>
            </a:r>
            <a:r>
              <a:rPr lang="en-GB" sz="3600" i="1" dirty="0"/>
              <a:t> </a:t>
            </a:r>
            <a:r>
              <a:rPr lang="en-GB" sz="3600" i="1" dirty="0" err="1"/>
              <a:t>peulvruchten</a:t>
            </a:r>
            <a:r>
              <a:rPr lang="en-GB" sz="3600" i="1" dirty="0"/>
              <a:t>, dan </a:t>
            </a:r>
            <a:r>
              <a:rPr lang="en-GB" sz="3600" i="1" dirty="0" err="1"/>
              <a:t>heeft</a:t>
            </a:r>
            <a:r>
              <a:rPr lang="en-GB" sz="3600" i="1" dirty="0"/>
              <a:t> de </a:t>
            </a:r>
            <a:r>
              <a:rPr lang="en-GB" sz="3600" i="1" dirty="0" err="1"/>
              <a:t>landbouw</a:t>
            </a:r>
            <a:r>
              <a:rPr lang="en-GB" sz="3600" i="1" dirty="0"/>
              <a:t> minder CO2 </a:t>
            </a:r>
            <a:r>
              <a:rPr lang="en-GB" sz="3600" i="1" dirty="0" err="1"/>
              <a:t>uitstoot</a:t>
            </a:r>
            <a:r>
              <a:rPr lang="en-GB" sz="3600" i="1" dirty="0"/>
              <a:t> </a:t>
            </a:r>
            <a:r>
              <a:rPr lang="en-GB" sz="3600" i="1" dirty="0" err="1"/>
              <a:t>en</a:t>
            </a:r>
            <a:r>
              <a:rPr lang="en-GB" sz="3600" i="1" dirty="0"/>
              <a:t> </a:t>
            </a:r>
            <a:r>
              <a:rPr lang="en-GB" sz="3600" i="1" dirty="0" err="1"/>
              <a:t>blijft</a:t>
            </a:r>
            <a:r>
              <a:rPr lang="en-GB" sz="3600" i="1" dirty="0"/>
              <a:t> er </a:t>
            </a:r>
            <a:r>
              <a:rPr lang="en-GB" sz="3600" i="1" dirty="0" err="1"/>
              <a:t>meer</a:t>
            </a:r>
            <a:r>
              <a:rPr lang="en-GB" sz="3600" i="1" dirty="0"/>
              <a:t> </a:t>
            </a:r>
            <a:r>
              <a:rPr lang="en-GB" sz="3600" i="1" dirty="0" err="1"/>
              <a:t>ruimte</a:t>
            </a:r>
            <a:r>
              <a:rPr lang="en-GB" sz="3600" i="1" dirty="0"/>
              <a:t> over </a:t>
            </a:r>
            <a:r>
              <a:rPr lang="en-GB" sz="3600" i="1" dirty="0" err="1"/>
              <a:t>voor</a:t>
            </a:r>
            <a:r>
              <a:rPr lang="en-GB" sz="3600" i="1" dirty="0"/>
              <a:t> </a:t>
            </a:r>
            <a:r>
              <a:rPr lang="en-GB" sz="3600" i="1" dirty="0" err="1"/>
              <a:t>natuur</a:t>
            </a:r>
            <a:r>
              <a:rPr lang="en-GB" sz="3600" i="1" dirty="0"/>
              <a:t> </a:t>
            </a:r>
            <a:r>
              <a:rPr lang="en-GB" sz="3600" i="1" dirty="0" err="1"/>
              <a:t>en</a:t>
            </a:r>
            <a:r>
              <a:rPr lang="en-GB" sz="3600" i="1" dirty="0"/>
              <a:t> extra </a:t>
            </a:r>
            <a:r>
              <a:rPr lang="en-GB" sz="3600" i="1" dirty="0" err="1"/>
              <a:t>huizen</a:t>
            </a:r>
            <a:r>
              <a:rPr lang="en-GB" sz="3600" i="1" dirty="0"/>
              <a:t>.</a:t>
            </a:r>
          </a:p>
          <a:p>
            <a:pPr marL="342900" indent="-342900" rtl="0" fontAlgn="base">
              <a:spcBef>
                <a:spcPts val="600"/>
              </a:spcBef>
              <a:spcAft>
                <a:spcPts val="0"/>
              </a:spcAft>
              <a:buFont typeface="+mj-lt"/>
              <a:buAutoNum type="arabicPeriod"/>
            </a:pPr>
            <a:endParaRPr lang="nl-NL" sz="1800" b="0" i="0" u="none" strike="noStrike" dirty="0">
              <a:solidFill>
                <a:srgbClr val="000000"/>
              </a:solidFill>
              <a:effectLst/>
              <a:latin typeface="Calibri" panose="020F0502020204030204" pitchFamily="34" charset="0"/>
            </a:endParaRPr>
          </a:p>
          <a:p>
            <a:pPr rtl="0">
              <a:spcBef>
                <a:spcPts val="600"/>
              </a:spcBef>
              <a:spcAft>
                <a:spcPts val="0"/>
              </a:spcAft>
            </a:pPr>
            <a:r>
              <a:rPr lang="nl-NL" sz="1800" b="0" i="0" u="none" strike="noStrike" dirty="0">
                <a:solidFill>
                  <a:srgbClr val="000000"/>
                </a:solidFill>
                <a:effectLst/>
                <a:latin typeface="Calibri" panose="020F0502020204030204" pitchFamily="34" charset="0"/>
              </a:rPr>
              <a:t>Rond de les af, complimenteer de teams met hun ontdekkingen. </a:t>
            </a:r>
          </a:p>
        </p:txBody>
      </p:sp>
      <p:sp>
        <p:nvSpPr>
          <p:cNvPr id="4" name="Tijdelijke aanduiding voor dianummer 3"/>
          <p:cNvSpPr>
            <a:spLocks noGrp="1"/>
          </p:cNvSpPr>
          <p:nvPr>
            <p:ph type="sldNum" sz="quarter" idx="5"/>
          </p:nvPr>
        </p:nvSpPr>
        <p:spPr/>
        <p:txBody>
          <a:bodyPr/>
          <a:lstStyle/>
          <a:p>
            <a:pPr>
              <a:defRPr/>
            </a:pPr>
            <a:fld id="{D72EF5D1-4C40-46D5-A76E-C2C439B27382}" type="slidenum">
              <a:rPr lang="nl-NL" smtClean="0"/>
              <a:pPr>
                <a:defRPr/>
              </a:pPr>
              <a:t>39</a:t>
            </a:fld>
            <a:endParaRPr lang="nl-NL"/>
          </a:p>
        </p:txBody>
      </p:sp>
    </p:spTree>
    <p:extLst>
      <p:ext uri="{BB962C8B-B14F-4D97-AF65-F5344CB8AC3E}">
        <p14:creationId xmlns:p14="http://schemas.microsoft.com/office/powerpoint/2010/main" val="959763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gn="l" rtl="0">
              <a:spcBef>
                <a:spcPts val="0"/>
              </a:spcBef>
              <a:spcAft>
                <a:spcPts val="0"/>
              </a:spcAft>
              <a:buNone/>
            </a:pPr>
            <a:r>
              <a:rPr lang="nl-NL" sz="1800" dirty="0"/>
              <a:t>Leg uit hoe de les eruit ziet.</a:t>
            </a:r>
          </a:p>
          <a:p>
            <a:pPr marL="0" lvl="0" indent="0" algn="l" rtl="0">
              <a:spcBef>
                <a:spcPts val="0"/>
              </a:spcBef>
              <a:spcAft>
                <a:spcPts val="0"/>
              </a:spcAft>
              <a:buNone/>
            </a:pPr>
            <a:endParaRPr lang="nl-NL" sz="1800" dirty="0"/>
          </a:p>
          <a:p>
            <a:pPr marL="742950" indent="-742950">
              <a:buFont typeface="+mj-lt"/>
              <a:buAutoNum type="arabicPeriod"/>
            </a:pPr>
            <a:r>
              <a:rPr lang="en-GB" sz="3600" dirty="0" err="1"/>
              <a:t>Landbouw</a:t>
            </a:r>
            <a:r>
              <a:rPr lang="en-GB" sz="3600" dirty="0"/>
              <a:t> </a:t>
            </a:r>
            <a:r>
              <a:rPr lang="en-GB" sz="3600" dirty="0" err="1"/>
              <a:t>en</a:t>
            </a:r>
            <a:r>
              <a:rPr lang="en-GB" sz="3600" dirty="0"/>
              <a:t> </a:t>
            </a:r>
            <a:r>
              <a:rPr lang="en-GB" sz="3600" dirty="0" err="1"/>
              <a:t>eiwitten</a:t>
            </a:r>
            <a:endParaRPr lang="en-GB" sz="3600" dirty="0"/>
          </a:p>
          <a:p>
            <a:pPr marL="742950" indent="-742950">
              <a:buFont typeface="+mj-lt"/>
              <a:buAutoNum type="arabicPeriod"/>
            </a:pPr>
            <a:r>
              <a:rPr lang="en-GB" sz="3600" dirty="0" err="1"/>
              <a:t>Uitleg</a:t>
            </a:r>
            <a:r>
              <a:rPr lang="en-GB" sz="3600" dirty="0"/>
              <a:t> </a:t>
            </a:r>
            <a:r>
              <a:rPr lang="en-GB" sz="3600" dirty="0" err="1"/>
              <a:t>spel</a:t>
            </a:r>
            <a:r>
              <a:rPr lang="en-GB" sz="3600" dirty="0"/>
              <a:t>, </a:t>
            </a:r>
            <a:r>
              <a:rPr lang="en-GB" sz="3600" dirty="0" err="1"/>
              <a:t>samen</a:t>
            </a:r>
            <a:r>
              <a:rPr lang="en-GB" sz="3600" dirty="0"/>
              <a:t> </a:t>
            </a:r>
            <a:r>
              <a:rPr lang="en-GB" sz="3600" dirty="0" err="1"/>
              <a:t>eerste</a:t>
            </a:r>
            <a:r>
              <a:rPr lang="en-GB" sz="3600" dirty="0"/>
              <a:t> ronde </a:t>
            </a:r>
            <a:r>
              <a:rPr lang="en-GB" sz="3600" dirty="0" err="1"/>
              <a:t>spelen</a:t>
            </a:r>
            <a:endParaRPr lang="en-GB" sz="3600" dirty="0"/>
          </a:p>
          <a:p>
            <a:pPr marL="742950" indent="-742950">
              <a:buFont typeface="+mj-lt"/>
              <a:buAutoNum type="arabicPeriod"/>
            </a:pPr>
            <a:r>
              <a:rPr lang="en-GB" sz="3600" dirty="0" err="1"/>
              <a:t>Spelen</a:t>
            </a:r>
            <a:r>
              <a:rPr lang="en-GB" sz="3600" dirty="0"/>
              <a:t> </a:t>
            </a:r>
            <a:r>
              <a:rPr lang="en-GB" sz="3600" dirty="0" err="1"/>
              <a:t>spel</a:t>
            </a:r>
            <a:endParaRPr lang="en-GB" sz="3600" dirty="0"/>
          </a:p>
          <a:p>
            <a:pPr marL="742950" indent="-742950">
              <a:buFont typeface="+mj-lt"/>
              <a:buAutoNum type="arabicPeriod"/>
            </a:pPr>
            <a:r>
              <a:rPr lang="en-GB" sz="3600" dirty="0"/>
              <a:t>Wat </a:t>
            </a:r>
            <a:r>
              <a:rPr lang="en-GB" sz="3600" dirty="0" err="1"/>
              <a:t>hebben</a:t>
            </a:r>
            <a:r>
              <a:rPr lang="en-GB" sz="3600" dirty="0"/>
              <a:t> we </a:t>
            </a:r>
            <a:r>
              <a:rPr lang="en-GB" sz="3600" dirty="0" err="1"/>
              <a:t>ontdekt</a:t>
            </a:r>
            <a:r>
              <a:rPr lang="en-GB" sz="3600" dirty="0"/>
              <a:t>?</a:t>
            </a:r>
          </a:p>
          <a:p>
            <a:pPr marL="742950" indent="-742950">
              <a:buFont typeface="+mj-lt"/>
              <a:buAutoNum type="arabicPeriod"/>
            </a:pPr>
            <a:r>
              <a:rPr lang="en-GB" sz="3600" dirty="0" err="1"/>
              <a:t>Terugblik</a:t>
            </a:r>
            <a:endParaRPr lang="en-GB" sz="3600" dirty="0"/>
          </a:p>
          <a:p>
            <a:pPr marL="0" lvl="0" indent="0" algn="l" rtl="0">
              <a:spcBef>
                <a:spcPts val="0"/>
              </a:spcBef>
              <a:spcAft>
                <a:spcPts val="0"/>
              </a:spcAft>
              <a:buNone/>
            </a:pPr>
            <a:br>
              <a:rPr lang="nl-NL" b="0" dirty="0">
                <a:effectLst/>
              </a:rPr>
            </a:br>
            <a:endParaRPr lang="nl-NL" b="0" dirty="0">
              <a:effectLst/>
            </a:endParaRPr>
          </a:p>
          <a:p>
            <a:pPr marL="228600" lvl="0" indent="-228600" algn="l" rtl="0">
              <a:spcBef>
                <a:spcPts val="0"/>
              </a:spcBef>
              <a:spcAft>
                <a:spcPts val="0"/>
              </a:spcAft>
              <a:buAutoNum type="arabicPeriod"/>
            </a:pPr>
            <a:endParaRPr lang="nl-NL" b="0" dirty="0">
              <a:effectLst/>
            </a:endParaRPr>
          </a:p>
          <a:p>
            <a:pPr marL="0" lvl="0" indent="0" algn="l" rtl="0">
              <a:spcBef>
                <a:spcPts val="0"/>
              </a:spcBef>
              <a:spcAft>
                <a:spcPts val="0"/>
              </a:spcAft>
              <a:buNone/>
            </a:pPr>
            <a:endParaRPr lang="nl-NL" dirty="0"/>
          </a:p>
        </p:txBody>
      </p:sp>
      <p:sp>
        <p:nvSpPr>
          <p:cNvPr id="4" name="Tijdelijke aanduiding voor dianummer 3"/>
          <p:cNvSpPr>
            <a:spLocks noGrp="1"/>
          </p:cNvSpPr>
          <p:nvPr>
            <p:ph type="sldNum" sz="quarter" idx="5"/>
          </p:nvPr>
        </p:nvSpPr>
        <p:spPr/>
        <p:txBody>
          <a:bodyPr/>
          <a:lstStyle/>
          <a:p>
            <a:pPr>
              <a:defRPr/>
            </a:pPr>
            <a:fld id="{D72EF5D1-4C40-46D5-A76E-C2C439B27382}" type="slidenum">
              <a:rPr lang="nl-NL" smtClean="0"/>
              <a:pPr>
                <a:defRPr/>
              </a:pPr>
              <a:t>4</a:t>
            </a:fld>
            <a:endParaRPr lang="nl-NL"/>
          </a:p>
        </p:txBody>
      </p:sp>
    </p:spTree>
    <p:extLst>
      <p:ext uri="{BB962C8B-B14F-4D97-AF65-F5344CB8AC3E}">
        <p14:creationId xmlns:p14="http://schemas.microsoft.com/office/powerpoint/2010/main" val="749060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mj-lt"/>
              <a:buNone/>
            </a:pPr>
            <a:r>
              <a:rPr lang="en-GB" sz="1800" b="0" i="0" u="none" strike="noStrike" dirty="0" err="1">
                <a:solidFill>
                  <a:srgbClr val="000000"/>
                </a:solidFill>
                <a:effectLst/>
                <a:latin typeface="Arial" panose="020B0604020202020204" pitchFamily="34" charset="0"/>
              </a:rPr>
              <a:t>Vertel</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dat</a:t>
            </a:r>
            <a:r>
              <a:rPr lang="en-GB" sz="1800" b="0" i="0" u="none" strike="noStrike" dirty="0">
                <a:solidFill>
                  <a:srgbClr val="000000"/>
                </a:solidFill>
                <a:effectLst/>
                <a:latin typeface="Arial" panose="020B0604020202020204" pitchFamily="34" charset="0"/>
              </a:rPr>
              <a:t> je </a:t>
            </a:r>
            <a:r>
              <a:rPr lang="en-GB" sz="1800" b="0" i="0" u="none" strike="noStrike" dirty="0" err="1">
                <a:solidFill>
                  <a:srgbClr val="000000"/>
                </a:solidFill>
                <a:effectLst/>
                <a:latin typeface="Arial" panose="020B0604020202020204" pitchFamily="34" charset="0"/>
              </a:rPr>
              <a:t>deze</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vragen</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gaat</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beantwoorden</a:t>
            </a:r>
            <a:r>
              <a:rPr lang="en-GB" sz="1800" b="0" i="0" u="none" strike="noStrike" dirty="0">
                <a:solidFill>
                  <a:srgbClr val="000000"/>
                </a:solidFill>
                <a:effectLst/>
                <a:latin typeface="Arial" panose="020B0604020202020204" pitchFamily="34" charset="0"/>
              </a:rPr>
              <a:t>.</a:t>
            </a:r>
          </a:p>
          <a:p>
            <a:pPr marL="0" indent="0">
              <a:buFont typeface="+mj-lt"/>
              <a:buNone/>
            </a:pPr>
            <a:endParaRPr lang="en-GB" sz="1800" b="0" i="0" u="none" strike="noStrike" dirty="0">
              <a:solidFill>
                <a:srgbClr val="000000"/>
              </a:solidFill>
              <a:effectLst/>
              <a:latin typeface="Arial" panose="020B0604020202020204" pitchFamily="34" charset="0"/>
            </a:endParaRPr>
          </a:p>
          <a:p>
            <a:pPr marL="0" indent="0">
              <a:buFont typeface="+mj-lt"/>
              <a:buNone/>
            </a:pPr>
            <a:r>
              <a:rPr lang="en-GB" sz="1800" b="0" i="0" u="none" strike="noStrike" dirty="0" err="1">
                <a:solidFill>
                  <a:srgbClr val="000000"/>
                </a:solidFill>
                <a:effectLst/>
                <a:latin typeface="Arial" panose="020B0604020202020204" pitchFamily="34" charset="0"/>
              </a:rPr>
              <a:t>Vraag</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wie</a:t>
            </a:r>
            <a:r>
              <a:rPr lang="en-GB" sz="1800" b="0" i="0" u="none" strike="noStrike" dirty="0">
                <a:solidFill>
                  <a:srgbClr val="000000"/>
                </a:solidFill>
                <a:effectLst/>
                <a:latin typeface="Arial" panose="020B0604020202020204" pitchFamily="34" charset="0"/>
              </a:rPr>
              <a:t> er </a:t>
            </a:r>
            <a:r>
              <a:rPr lang="en-GB" sz="1800" b="0" i="0" u="none" strike="noStrike" dirty="0" err="1">
                <a:solidFill>
                  <a:srgbClr val="000000"/>
                </a:solidFill>
                <a:effectLst/>
                <a:latin typeface="Arial" panose="020B0604020202020204" pitchFamily="34" charset="0"/>
              </a:rPr>
              <a:t>weet</a:t>
            </a:r>
            <a:r>
              <a:rPr lang="en-GB" sz="1800" b="0" i="0" u="none" strike="noStrike" dirty="0">
                <a:solidFill>
                  <a:srgbClr val="000000"/>
                </a:solidFill>
                <a:effectLst/>
                <a:latin typeface="Arial" panose="020B0604020202020204" pitchFamily="34" charset="0"/>
              </a:rPr>
              <a:t> wat </a:t>
            </a:r>
            <a:r>
              <a:rPr lang="en-GB" sz="1800" b="0" i="0" u="none" strike="noStrike" dirty="0" err="1">
                <a:solidFill>
                  <a:srgbClr val="000000"/>
                </a:solidFill>
                <a:effectLst/>
                <a:latin typeface="Arial" panose="020B0604020202020204" pitchFamily="34" charset="0"/>
              </a:rPr>
              <a:t>eiwit</a:t>
            </a:r>
            <a:r>
              <a:rPr lang="en-GB" sz="1800" b="0" i="0" u="none" strike="noStrike" dirty="0">
                <a:solidFill>
                  <a:srgbClr val="000000"/>
                </a:solidFill>
                <a:effectLst/>
                <a:latin typeface="Arial" panose="020B0604020202020204" pitchFamily="34" charset="0"/>
              </a:rPr>
              <a:t> is. </a:t>
            </a:r>
            <a:r>
              <a:rPr lang="en-GB" sz="1800" b="0" i="0" u="none" strike="noStrike" dirty="0" err="1">
                <a:solidFill>
                  <a:srgbClr val="000000"/>
                </a:solidFill>
                <a:effectLst/>
                <a:latin typeface="Arial" panose="020B0604020202020204" pitchFamily="34" charset="0"/>
              </a:rPr>
              <a:t>Luister</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naar</a:t>
            </a:r>
            <a:r>
              <a:rPr lang="en-GB" sz="1800" b="0" i="0" u="none" strike="noStrike" dirty="0">
                <a:solidFill>
                  <a:srgbClr val="000000"/>
                </a:solidFill>
                <a:effectLst/>
                <a:latin typeface="Arial" panose="020B0604020202020204" pitchFamily="34" charset="0"/>
              </a:rPr>
              <a:t> de </a:t>
            </a:r>
            <a:r>
              <a:rPr lang="en-GB" sz="1800" b="0" i="0" u="none" strike="noStrike" dirty="0" err="1">
                <a:solidFill>
                  <a:srgbClr val="000000"/>
                </a:solidFill>
                <a:effectLst/>
                <a:latin typeface="Arial" panose="020B0604020202020204" pitchFamily="34" charset="0"/>
              </a:rPr>
              <a:t>antwoorden</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en</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vul</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aan</a:t>
            </a:r>
            <a:r>
              <a:rPr lang="en-GB" sz="1800" b="0" i="0" u="none" strike="noStrike" dirty="0">
                <a:solidFill>
                  <a:srgbClr val="000000"/>
                </a:solidFill>
                <a:effectLst/>
                <a:latin typeface="Arial" panose="020B0604020202020204" pitchFamily="34" charset="0"/>
              </a:rPr>
              <a:t> met </a:t>
            </a:r>
            <a:r>
              <a:rPr lang="en-GB" sz="1800" b="0" i="0" u="none" strike="noStrike" dirty="0" err="1">
                <a:solidFill>
                  <a:srgbClr val="000000"/>
                </a:solidFill>
                <a:effectLst/>
                <a:latin typeface="Arial" panose="020B0604020202020204" pitchFamily="34" charset="0"/>
              </a:rPr>
              <a:t>informatie</a:t>
            </a:r>
            <a:r>
              <a:rPr lang="en-GB" sz="1800" b="0" i="0" u="none" strike="noStrike" dirty="0">
                <a:solidFill>
                  <a:srgbClr val="000000"/>
                </a:solidFill>
                <a:effectLst/>
                <a:latin typeface="Arial" panose="020B0604020202020204" pitchFamily="34" charset="0"/>
              </a:rPr>
              <a:t> op de </a:t>
            </a:r>
            <a:r>
              <a:rPr lang="en-GB" sz="1800" b="0" i="0" u="none" strike="noStrike" dirty="0" err="1">
                <a:solidFill>
                  <a:srgbClr val="000000"/>
                </a:solidFill>
                <a:effectLst/>
                <a:latin typeface="Arial" panose="020B0604020202020204" pitchFamily="34" charset="0"/>
              </a:rPr>
              <a:t>volgende</a:t>
            </a:r>
            <a:r>
              <a:rPr lang="en-GB" sz="1800" b="0" i="0" u="none" strike="noStrike" dirty="0">
                <a:solidFill>
                  <a:srgbClr val="000000"/>
                </a:solidFill>
                <a:effectLst/>
                <a:latin typeface="Arial" panose="020B0604020202020204" pitchFamily="34" charset="0"/>
              </a:rPr>
              <a:t> slide.</a:t>
            </a:r>
            <a:endParaRPr lang="nl-NL" sz="1800" b="0" i="0" u="none" strike="noStrike" dirty="0">
              <a:solidFill>
                <a:srgbClr val="000000"/>
              </a:solidFill>
              <a:effectLst/>
              <a:latin typeface="Arial" panose="020B0604020202020204" pitchFamily="34" charset="0"/>
            </a:endParaRPr>
          </a:p>
        </p:txBody>
      </p:sp>
      <p:sp>
        <p:nvSpPr>
          <p:cNvPr id="4" name="Tijdelijke aanduiding voor dianummer 3"/>
          <p:cNvSpPr>
            <a:spLocks noGrp="1"/>
          </p:cNvSpPr>
          <p:nvPr>
            <p:ph type="sldNum" sz="quarter" idx="5"/>
          </p:nvPr>
        </p:nvSpPr>
        <p:spPr/>
        <p:txBody>
          <a:bodyPr/>
          <a:lstStyle/>
          <a:p>
            <a:pPr>
              <a:defRPr/>
            </a:pPr>
            <a:fld id="{D72EF5D1-4C40-46D5-A76E-C2C439B27382}" type="slidenum">
              <a:rPr lang="nl-NL" smtClean="0"/>
              <a:pPr>
                <a:defRPr/>
              </a:pPr>
              <a:t>5</a:t>
            </a:fld>
            <a:endParaRPr lang="nl-NL"/>
          </a:p>
        </p:txBody>
      </p:sp>
    </p:spTree>
    <p:extLst>
      <p:ext uri="{BB962C8B-B14F-4D97-AF65-F5344CB8AC3E}">
        <p14:creationId xmlns:p14="http://schemas.microsoft.com/office/powerpoint/2010/main" val="3968312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dirty="0"/>
              <a:t>Leg uit dat eiwitten bouwstoffen voor je lichaam zijn. </a:t>
            </a:r>
          </a:p>
          <a:p>
            <a:r>
              <a:rPr lang="nl-NL" sz="1000" dirty="0"/>
              <a:t>Eiwitten zijn als het ware bouwblokken, waarmee je lichaam is opgebouwd en waarmee je kunt groeien. </a:t>
            </a:r>
          </a:p>
          <a:p>
            <a:endParaRPr lang="nl-NL" sz="1000" b="0" i="0" u="none" strike="noStrike" dirty="0">
              <a:solidFill>
                <a:srgbClr val="000000"/>
              </a:solidFill>
              <a:effectLst/>
              <a:latin typeface="Arial" panose="020B0604020202020204" pitchFamily="34" charset="0"/>
            </a:endParaRPr>
          </a:p>
          <a:p>
            <a:r>
              <a:rPr lang="nl-NL" sz="1800" b="0" i="0" u="none" strike="noStrike" dirty="0">
                <a:solidFill>
                  <a:srgbClr val="000000"/>
                </a:solidFill>
                <a:effectLst/>
                <a:latin typeface="Arial" panose="020B0604020202020204" pitchFamily="34" charset="0"/>
              </a:rPr>
              <a:t>Je lichaam is opgebouwd uit cellen. Al deze cellen bevatten eiwit. </a:t>
            </a:r>
          </a:p>
          <a:p>
            <a:r>
              <a:rPr lang="nl-NL" sz="1800" b="0" i="0" u="none" strike="noStrike" dirty="0">
                <a:solidFill>
                  <a:srgbClr val="000000"/>
                </a:solidFill>
                <a:effectLst/>
                <a:latin typeface="Arial" panose="020B0604020202020204" pitchFamily="34" charset="0"/>
              </a:rPr>
              <a:t>Alles in je lichaam bestaat dus uit eiwitten: je botten, je bloed, je hersenen, je huid, je haren, je nagels, je spieren, je zenuwen en je organen. </a:t>
            </a:r>
            <a:endParaRPr lang="nl-NL" sz="1200" b="0" i="0" u="none" strike="noStrike" dirty="0">
              <a:solidFill>
                <a:schemeClr val="tx1"/>
              </a:solidFill>
              <a:effectLst/>
              <a:latin typeface="+mn-lt"/>
            </a:endParaRPr>
          </a:p>
          <a:p>
            <a:endParaRPr lang="nl-NL" sz="1200" b="0" i="0" u="none" strike="noStrike" dirty="0">
              <a:solidFill>
                <a:schemeClr val="tx1"/>
              </a:solidFill>
              <a:effectLst/>
              <a:latin typeface="+mn-lt"/>
            </a:endParaRPr>
          </a:p>
          <a:p>
            <a:r>
              <a:rPr lang="nl-NL" sz="1800" b="0" i="0" u="none" strike="noStrike" dirty="0">
                <a:solidFill>
                  <a:srgbClr val="000000"/>
                </a:solidFill>
                <a:effectLst/>
                <a:latin typeface="Arial" panose="020B0604020202020204" pitchFamily="34" charset="0"/>
              </a:rPr>
              <a:t>Eiwitten zijn het meest belangrijk voor je spieren. Als je groeit, heb je eiwitten nodig. </a:t>
            </a:r>
          </a:p>
          <a:p>
            <a:r>
              <a:rPr lang="nl-NL" sz="1800" b="0" i="0" u="none" strike="noStrike" dirty="0">
                <a:solidFill>
                  <a:srgbClr val="000000"/>
                </a:solidFill>
                <a:effectLst/>
                <a:latin typeface="Arial" panose="020B0604020202020204" pitchFamily="34" charset="0"/>
              </a:rPr>
              <a:t>Je lichaam moet dan veel nieuwe cellen maken. Maar ook als je niet meer groeit, maakt je lichaam elke dag nieuwe cellen aan. Dus ook dan heb je eiwit nodig. </a:t>
            </a:r>
            <a:br>
              <a:rPr lang="nl-NL" sz="1200" dirty="0"/>
            </a:br>
            <a:endParaRPr lang="nl-NL" dirty="0"/>
          </a:p>
        </p:txBody>
      </p:sp>
      <p:sp>
        <p:nvSpPr>
          <p:cNvPr id="4" name="Tijdelijke aanduiding voor dianummer 3"/>
          <p:cNvSpPr>
            <a:spLocks noGrp="1"/>
          </p:cNvSpPr>
          <p:nvPr>
            <p:ph type="sldNum" sz="quarter" idx="5"/>
          </p:nvPr>
        </p:nvSpPr>
        <p:spPr/>
        <p:txBody>
          <a:bodyPr/>
          <a:lstStyle/>
          <a:p>
            <a:pPr>
              <a:defRPr/>
            </a:pPr>
            <a:fld id="{D72EF5D1-4C40-46D5-A76E-C2C439B27382}" type="slidenum">
              <a:rPr lang="nl-NL" smtClean="0"/>
              <a:pPr>
                <a:defRPr/>
              </a:pPr>
              <a:t>6</a:t>
            </a:fld>
            <a:endParaRPr lang="nl-NL"/>
          </a:p>
        </p:txBody>
      </p:sp>
    </p:spTree>
    <p:extLst>
      <p:ext uri="{BB962C8B-B14F-4D97-AF65-F5344CB8AC3E}">
        <p14:creationId xmlns:p14="http://schemas.microsoft.com/office/powerpoint/2010/main" val="788143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C1C08-2C80-66C8-B517-15B4F5D1ADB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C248EF9-7BA8-322A-C5F0-CD7F733A326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D56957C-42C4-B9C2-97CE-EC5BD49F16A7}"/>
              </a:ext>
            </a:extLst>
          </p:cNvPr>
          <p:cNvSpPr>
            <a:spLocks noGrp="1"/>
          </p:cNvSpPr>
          <p:nvPr>
            <p:ph type="body" idx="1"/>
          </p:nvPr>
        </p:nvSpPr>
        <p:spPr/>
        <p:txBody>
          <a:bodyPr/>
          <a:lstStyle/>
          <a:p>
            <a:r>
              <a:rPr lang="nl-NL" sz="1000" dirty="0"/>
              <a:t>Leg uit dat eiwitten in vrijwel alle etenswaren zitten: in de één meer dan de ander.</a:t>
            </a:r>
          </a:p>
          <a:p>
            <a:endParaRPr lang="nl-NL" sz="1800" b="0" i="0" u="none" strike="noStrike" dirty="0">
              <a:solidFill>
                <a:srgbClr val="000000"/>
              </a:solidFill>
              <a:effectLst/>
              <a:latin typeface="Arial" panose="020B0604020202020204" pitchFamily="34" charset="0"/>
            </a:endParaRPr>
          </a:p>
          <a:p>
            <a:pPr marL="0" indent="0" rtl="0" fontAlgn="base">
              <a:spcBef>
                <a:spcPts val="0"/>
              </a:spcBef>
              <a:spcAft>
                <a:spcPts val="0"/>
              </a:spcAft>
              <a:buFont typeface="Arial" panose="020B0604020202020204" pitchFamily="34" charset="0"/>
              <a:buNone/>
            </a:pPr>
            <a:r>
              <a:rPr lang="nl-NL" sz="1800" b="0" i="0" u="none" strike="noStrike" dirty="0">
                <a:solidFill>
                  <a:srgbClr val="000000"/>
                </a:solidFill>
                <a:effectLst/>
                <a:latin typeface="Calibri" panose="020F0502020204030204" pitchFamily="34" charset="0"/>
              </a:rPr>
              <a:t>Eiwit zit in alle soorten vlees en vis, in alle dingen die van melk gemaakt zijn en in eieren.</a:t>
            </a:r>
          </a:p>
          <a:p>
            <a:pPr marL="0" indent="0" rtl="0" fontAlgn="base">
              <a:spcBef>
                <a:spcPts val="0"/>
              </a:spcBef>
              <a:spcAft>
                <a:spcPts val="0"/>
              </a:spcAft>
              <a:buFont typeface="Arial" panose="020B0604020202020204" pitchFamily="34" charset="0"/>
              <a:buNone/>
            </a:pPr>
            <a:endParaRPr lang="nl-NL" sz="1800" b="0" i="0" u="none" strike="noStrike" dirty="0">
              <a:solidFill>
                <a:srgbClr val="000000"/>
              </a:solidFill>
              <a:effectLst/>
              <a:latin typeface="Calibri" panose="020F0502020204030204" pitchFamily="34" charset="0"/>
            </a:endParaRPr>
          </a:p>
          <a:p>
            <a:pPr marL="0" indent="0" rtl="0" fontAlgn="base">
              <a:spcBef>
                <a:spcPts val="0"/>
              </a:spcBef>
              <a:spcAft>
                <a:spcPts val="0"/>
              </a:spcAft>
              <a:buFont typeface="Arial" panose="020B0604020202020204" pitchFamily="34" charset="0"/>
              <a:buNone/>
            </a:pPr>
            <a:r>
              <a:rPr lang="nl-NL" sz="1800" b="0" i="0" u="none" strike="noStrike" dirty="0">
                <a:solidFill>
                  <a:srgbClr val="000000"/>
                </a:solidFill>
                <a:effectLst/>
                <a:latin typeface="Calibri" panose="020F0502020204030204" pitchFamily="34" charset="0"/>
              </a:rPr>
              <a:t>Eiwit zit ook in soja en alle dingen die van soja gemaakt zijn. Peulvruchten zijn linzen, kikkererwten, bruine bonen, kidneybonen enzovoort. Daar zit ook veel eiwit in. In alle soorten noten en zaden zit eiwit. In granen zit ook eiwit. dus ook in brood, pasta, havermout enzovoort.</a:t>
            </a:r>
          </a:p>
          <a:p>
            <a:pPr marL="0" indent="0" rtl="0" fontAlgn="base">
              <a:spcBef>
                <a:spcPts val="0"/>
              </a:spcBef>
              <a:spcAft>
                <a:spcPts val="0"/>
              </a:spcAft>
              <a:buFont typeface="Arial" panose="020B0604020202020204" pitchFamily="34" charset="0"/>
              <a:buNone/>
            </a:pPr>
            <a:endParaRPr lang="nl-NL" sz="1800" b="0" i="0" u="none" strike="noStrike" dirty="0">
              <a:solidFill>
                <a:srgbClr val="000000"/>
              </a:solidFill>
              <a:effectLst/>
              <a:latin typeface="Calibri" panose="020F0502020204030204" pitchFamily="34" charset="0"/>
            </a:endParaRPr>
          </a:p>
          <a:p>
            <a:pPr marL="0" indent="0" rtl="0" fontAlgn="base">
              <a:spcBef>
                <a:spcPts val="0"/>
              </a:spcBef>
              <a:spcAft>
                <a:spcPts val="0"/>
              </a:spcAft>
              <a:buFont typeface="Arial" panose="020B0604020202020204" pitchFamily="34" charset="0"/>
              <a:buNone/>
            </a:pPr>
            <a:r>
              <a:rPr lang="nl-NL" sz="1800" b="0" i="0" u="none" strike="noStrike" dirty="0">
                <a:solidFill>
                  <a:srgbClr val="000000"/>
                </a:solidFill>
                <a:effectLst/>
                <a:latin typeface="Calibri" panose="020F0502020204030204" pitchFamily="34" charset="0"/>
              </a:rPr>
              <a:t>In groenten zit ook eiwit, vooral in broccoli, spinazie en avocado. In fruit zit weinig eiwit. Groente en fruit zijn wel heel belangrijk voor je, want er zitten een hoop vezels, vitamine en mineralen in die je lichaam ook nodig heeft!</a:t>
            </a:r>
          </a:p>
          <a:p>
            <a:endParaRPr lang="nl-NL" sz="1800" b="0" i="0" u="none" strike="noStrike" dirty="0">
              <a:solidFill>
                <a:srgbClr val="000000"/>
              </a:solidFill>
              <a:effectLst/>
              <a:latin typeface="Arial" panose="020B0604020202020204" pitchFamily="34" charset="0"/>
            </a:endParaRPr>
          </a:p>
          <a:p>
            <a:br>
              <a:rPr lang="nl-NL" sz="1200" dirty="0"/>
            </a:br>
            <a:endParaRPr lang="nl-NL" sz="1000" dirty="0"/>
          </a:p>
        </p:txBody>
      </p:sp>
      <p:sp>
        <p:nvSpPr>
          <p:cNvPr id="4" name="Tijdelijke aanduiding voor dianummer 3">
            <a:extLst>
              <a:ext uri="{FF2B5EF4-FFF2-40B4-BE49-F238E27FC236}">
                <a16:creationId xmlns:a16="http://schemas.microsoft.com/office/drawing/2014/main" id="{B8BD425E-C741-7CBA-22C6-6E2DF6B8EC29}"/>
              </a:ext>
            </a:extLst>
          </p:cNvPr>
          <p:cNvSpPr>
            <a:spLocks noGrp="1"/>
          </p:cNvSpPr>
          <p:nvPr>
            <p:ph type="sldNum" sz="quarter" idx="5"/>
          </p:nvPr>
        </p:nvSpPr>
        <p:spPr/>
        <p:txBody>
          <a:bodyPr/>
          <a:lstStyle/>
          <a:p>
            <a:pPr>
              <a:defRPr/>
            </a:pPr>
            <a:fld id="{D72EF5D1-4C40-46D5-A76E-C2C439B27382}" type="slidenum">
              <a:rPr lang="nl-NL" smtClean="0"/>
              <a:pPr>
                <a:defRPr/>
              </a:pPr>
              <a:t>7</a:t>
            </a:fld>
            <a:endParaRPr lang="nl-NL"/>
          </a:p>
        </p:txBody>
      </p:sp>
    </p:spTree>
    <p:extLst>
      <p:ext uri="{BB962C8B-B14F-4D97-AF65-F5344CB8AC3E}">
        <p14:creationId xmlns:p14="http://schemas.microsoft.com/office/powerpoint/2010/main" val="2943537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EADB8-8D9A-603A-5A79-556763966CF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2A32E5A-BFC4-0A9C-E3E7-1E15BB830F4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84F6819-C268-D7CD-2B55-611ACFBF3F5C}"/>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GB" sz="1800" dirty="0"/>
              <a:t>Stel de </a:t>
            </a:r>
            <a:r>
              <a:rPr lang="en-GB" sz="1800" dirty="0" err="1"/>
              <a:t>vraag</a:t>
            </a:r>
            <a:r>
              <a:rPr lang="en-GB" sz="1800" dirty="0"/>
              <a:t> op de slide. Laat </a:t>
            </a:r>
            <a:r>
              <a:rPr lang="en-GB" sz="1800" dirty="0" err="1"/>
              <a:t>een</a:t>
            </a:r>
            <a:r>
              <a:rPr lang="en-GB" sz="1800" dirty="0"/>
              <a:t> </a:t>
            </a:r>
            <a:r>
              <a:rPr lang="en-GB" sz="1800" dirty="0" err="1"/>
              <a:t>aantal</a:t>
            </a:r>
            <a:r>
              <a:rPr lang="en-GB" sz="1800" dirty="0"/>
              <a:t> </a:t>
            </a:r>
            <a:r>
              <a:rPr lang="en-GB" sz="1800" dirty="0" err="1"/>
              <a:t>kinderen</a:t>
            </a:r>
            <a:r>
              <a:rPr lang="en-GB" sz="1800" dirty="0"/>
              <a:t> </a:t>
            </a:r>
            <a:r>
              <a:rPr lang="en-GB" sz="1800" dirty="0" err="1"/>
              <a:t>aan</a:t>
            </a:r>
            <a:r>
              <a:rPr lang="en-GB" sz="1800" dirty="0"/>
              <a:t> het word </a:t>
            </a:r>
            <a:r>
              <a:rPr lang="en-GB" sz="1800" dirty="0" err="1"/>
              <a:t>en</a:t>
            </a:r>
            <a:r>
              <a:rPr lang="en-GB" sz="1800" dirty="0"/>
              <a:t> ga </a:t>
            </a:r>
            <a:r>
              <a:rPr lang="en-GB" sz="1800" dirty="0" err="1"/>
              <a:t>naar</a:t>
            </a:r>
            <a:r>
              <a:rPr lang="en-GB" sz="1800" dirty="0"/>
              <a:t> de </a:t>
            </a:r>
            <a:r>
              <a:rPr lang="en-GB" sz="1800" dirty="0" err="1"/>
              <a:t>volgende</a:t>
            </a:r>
            <a:r>
              <a:rPr lang="en-GB" sz="1800" dirty="0"/>
              <a:t> slide.</a:t>
            </a:r>
            <a:endParaRPr lang="nl-NL" sz="1800" dirty="0"/>
          </a:p>
        </p:txBody>
      </p:sp>
      <p:sp>
        <p:nvSpPr>
          <p:cNvPr id="4" name="Tijdelijke aanduiding voor dianummer 3">
            <a:extLst>
              <a:ext uri="{FF2B5EF4-FFF2-40B4-BE49-F238E27FC236}">
                <a16:creationId xmlns:a16="http://schemas.microsoft.com/office/drawing/2014/main" id="{FB2A2094-0741-1217-1677-180E75F23287}"/>
              </a:ext>
            </a:extLst>
          </p:cNvPr>
          <p:cNvSpPr>
            <a:spLocks noGrp="1"/>
          </p:cNvSpPr>
          <p:nvPr>
            <p:ph type="sldNum" sz="quarter" idx="5"/>
          </p:nvPr>
        </p:nvSpPr>
        <p:spPr/>
        <p:txBody>
          <a:bodyPr/>
          <a:lstStyle/>
          <a:p>
            <a:pPr>
              <a:defRPr/>
            </a:pPr>
            <a:fld id="{D72EF5D1-4C40-46D5-A76E-C2C439B27382}" type="slidenum">
              <a:rPr lang="nl-NL" smtClean="0"/>
              <a:pPr>
                <a:defRPr/>
              </a:pPr>
              <a:t>8</a:t>
            </a:fld>
            <a:endParaRPr lang="nl-NL"/>
          </a:p>
        </p:txBody>
      </p:sp>
    </p:spTree>
    <p:extLst>
      <p:ext uri="{BB962C8B-B14F-4D97-AF65-F5344CB8AC3E}">
        <p14:creationId xmlns:p14="http://schemas.microsoft.com/office/powerpoint/2010/main" val="911555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EADB8-8D9A-603A-5A79-556763966CF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2A32E5A-BFC4-0A9C-E3E7-1E15BB830F4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84F6819-C268-D7CD-2B55-611ACFBF3F5C}"/>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GB" sz="1800" dirty="0"/>
              <a:t>Check of het word </a:t>
            </a:r>
            <a:r>
              <a:rPr lang="en-GB" sz="1800" dirty="0" err="1"/>
              <a:t>landbouw</a:t>
            </a:r>
            <a:r>
              <a:rPr lang="en-GB" sz="1800" dirty="0"/>
              <a:t> </a:t>
            </a:r>
            <a:r>
              <a:rPr lang="en-GB" sz="1800" dirty="0" err="1"/>
              <a:t>bekend</a:t>
            </a:r>
            <a:r>
              <a:rPr lang="en-GB" sz="1800" dirty="0"/>
              <a:t> is. </a:t>
            </a:r>
            <a:r>
              <a:rPr lang="nl-NL" sz="2800" b="0" i="0" dirty="0">
                <a:solidFill>
                  <a:srgbClr val="0D0D0D"/>
                </a:solidFill>
                <a:effectLst/>
                <a:highlight>
                  <a:srgbClr val="FFFFFF"/>
                </a:highlight>
                <a:latin typeface="Söhne"/>
              </a:rPr>
              <a:t>Landbouw is het verbouwen van planten en het houden van dieren voor voedsel. </a:t>
            </a:r>
            <a:endParaRPr lang="nl-NL" sz="1800" b="0" i="0" dirty="0">
              <a:solidFill>
                <a:srgbClr val="0D0D0D"/>
              </a:solidFill>
              <a:effectLst/>
              <a:highlight>
                <a:srgbClr val="FFFFFF"/>
              </a:highlight>
              <a:latin typeface="Söhne"/>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nl-NL" sz="1800" b="0" i="0" dirty="0">
              <a:solidFill>
                <a:srgbClr val="0D0D0D"/>
              </a:solidFill>
              <a:effectLst/>
              <a:highlight>
                <a:srgbClr val="FFFFFF"/>
              </a:highlight>
              <a:latin typeface="Söhne"/>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nl-NL" sz="1800" b="0" i="0" dirty="0">
                <a:solidFill>
                  <a:srgbClr val="0D0D0D"/>
                </a:solidFill>
                <a:effectLst/>
                <a:highlight>
                  <a:srgbClr val="FFFFFF"/>
                </a:highlight>
                <a:latin typeface="Söhne"/>
              </a:rPr>
              <a:t>Zo kun je landbouw ook indelen, in het houden van dieren en het verbouwen van planten.</a:t>
            </a:r>
            <a:endParaRPr lang="en-GB" sz="1800" dirty="0"/>
          </a:p>
        </p:txBody>
      </p:sp>
      <p:sp>
        <p:nvSpPr>
          <p:cNvPr id="4" name="Tijdelijke aanduiding voor dianummer 3">
            <a:extLst>
              <a:ext uri="{FF2B5EF4-FFF2-40B4-BE49-F238E27FC236}">
                <a16:creationId xmlns:a16="http://schemas.microsoft.com/office/drawing/2014/main" id="{FB2A2094-0741-1217-1677-180E75F23287}"/>
              </a:ext>
            </a:extLst>
          </p:cNvPr>
          <p:cNvSpPr>
            <a:spLocks noGrp="1"/>
          </p:cNvSpPr>
          <p:nvPr>
            <p:ph type="sldNum" sz="quarter" idx="5"/>
          </p:nvPr>
        </p:nvSpPr>
        <p:spPr/>
        <p:txBody>
          <a:bodyPr/>
          <a:lstStyle/>
          <a:p>
            <a:pPr>
              <a:defRPr/>
            </a:pPr>
            <a:fld id="{D72EF5D1-4C40-46D5-A76E-C2C439B27382}" type="slidenum">
              <a:rPr lang="nl-NL" smtClean="0"/>
              <a:pPr>
                <a:defRPr/>
              </a:pPr>
              <a:t>9</a:t>
            </a:fld>
            <a:endParaRPr lang="nl-NL"/>
          </a:p>
        </p:txBody>
      </p:sp>
    </p:spTree>
    <p:extLst>
      <p:ext uri="{BB962C8B-B14F-4D97-AF65-F5344CB8AC3E}">
        <p14:creationId xmlns:p14="http://schemas.microsoft.com/office/powerpoint/2010/main" val="25874933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oorblad">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35999" y="2159999"/>
            <a:ext cx="7704000" cy="817200"/>
          </a:xfrm>
          <a:prstGeom prst="rect">
            <a:avLst/>
          </a:prstGeom>
        </p:spPr>
        <p:txBody>
          <a:bodyPr vert="horz" lIns="0" tIns="0" rIns="0" bIns="0"/>
          <a:lstStyle>
            <a:lvl1pPr>
              <a:defRPr sz="5000" b="1" i="0" baseline="0">
                <a:solidFill>
                  <a:srgbClr val="FFFFFF"/>
                </a:solidFill>
                <a:latin typeface="Arial"/>
                <a:cs typeface="Arial"/>
              </a:defRPr>
            </a:lvl1pPr>
          </a:lstStyle>
          <a:p>
            <a:r>
              <a:rPr lang="nl-NL" dirty="0"/>
              <a:t>Titel van presentatie</a:t>
            </a:r>
          </a:p>
        </p:txBody>
      </p:sp>
      <p:sp>
        <p:nvSpPr>
          <p:cNvPr id="6" name="Tijdelijke aanduiding voor tekst 5"/>
          <p:cNvSpPr>
            <a:spLocks noGrp="1"/>
          </p:cNvSpPr>
          <p:nvPr>
            <p:ph type="body" sz="quarter" idx="10" hasCustomPrompt="1"/>
          </p:nvPr>
        </p:nvSpPr>
        <p:spPr>
          <a:xfrm>
            <a:off x="935999" y="2977199"/>
            <a:ext cx="7704000" cy="882000"/>
          </a:xfrm>
          <a:prstGeom prst="rect">
            <a:avLst/>
          </a:prstGeom>
        </p:spPr>
        <p:txBody>
          <a:bodyPr vert="horz" lIns="0" tIns="0" rIns="0" bIns="0"/>
          <a:lstStyle>
            <a:lvl1pPr marL="0" indent="0">
              <a:buFont typeface="Arial"/>
              <a:buNone/>
              <a:defRPr sz="3400" baseline="0">
                <a:solidFill>
                  <a:srgbClr val="FFFFFF"/>
                </a:solidFill>
              </a:defRPr>
            </a:lvl1pPr>
            <a:lvl2pPr marL="457200" indent="0">
              <a:buFont typeface="Arial"/>
              <a:buNone/>
              <a:defRPr/>
            </a:lvl2pPr>
            <a:lvl3pPr marL="914400" indent="0">
              <a:buFont typeface="Arial"/>
              <a:buNone/>
              <a:defRPr/>
            </a:lvl3pPr>
            <a:lvl4pPr marL="1371600" indent="0">
              <a:buFont typeface="Arial"/>
              <a:buNone/>
              <a:defRPr/>
            </a:lvl4pPr>
            <a:lvl5pPr marL="1828800" indent="0">
              <a:buFont typeface="Arial"/>
              <a:buNone/>
              <a:defRPr/>
            </a:lvl5pPr>
          </a:lstStyle>
          <a:p>
            <a:pPr lvl="0"/>
            <a:r>
              <a:rPr lang="nl-NL" dirty="0"/>
              <a:t>Subtitel</a:t>
            </a:r>
          </a:p>
        </p:txBody>
      </p:sp>
      <p:sp>
        <p:nvSpPr>
          <p:cNvPr id="14" name="Tijdelijke aanduiding voor datum 13"/>
          <p:cNvSpPr>
            <a:spLocks noGrp="1"/>
          </p:cNvSpPr>
          <p:nvPr>
            <p:ph type="dt" sz="half" idx="11"/>
          </p:nvPr>
        </p:nvSpPr>
        <p:spPr>
          <a:xfrm>
            <a:off x="936001" y="4801500"/>
            <a:ext cx="1364941" cy="342000"/>
          </a:xfrm>
        </p:spPr>
        <p:txBody>
          <a:bodyPr lIns="0" tIns="0" rIns="0" bIns="0" anchor="t" anchorCtr="0"/>
          <a:lstStyle>
            <a:lvl1pPr>
              <a:defRPr sz="1100">
                <a:solidFill>
                  <a:srgbClr val="FFFFFF"/>
                </a:solidFill>
              </a:defRPr>
            </a:lvl1pPr>
          </a:lstStyle>
          <a:p>
            <a:fld id="{0E8FEAC5-E696-4006-BCE4-2EC71C277B36}" type="datetime4">
              <a:rPr lang="nl-NL" smtClean="0"/>
              <a:t>1 oktober 2024</a:t>
            </a:fld>
            <a:endParaRPr lang="nl-NL"/>
          </a:p>
        </p:txBody>
      </p:sp>
    </p:spTree>
    <p:extLst>
      <p:ext uri="{BB962C8B-B14F-4D97-AF65-F5344CB8AC3E}">
        <p14:creationId xmlns:p14="http://schemas.microsoft.com/office/powerpoint/2010/main" val="602658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volgblad 1 zonder foto">
    <p:spTree>
      <p:nvGrpSpPr>
        <p:cNvPr id="1" name=""/>
        <p:cNvGrpSpPr/>
        <p:nvPr/>
      </p:nvGrpSpPr>
      <p:grpSpPr>
        <a:xfrm>
          <a:off x="0" y="0"/>
          <a:ext cx="0" cy="0"/>
          <a:chOff x="0" y="0"/>
          <a:chExt cx="0" cy="0"/>
        </a:xfrm>
      </p:grpSpPr>
      <p:sp>
        <p:nvSpPr>
          <p:cNvPr id="14" name="Tijdelijke aanduiding voor datum 13"/>
          <p:cNvSpPr>
            <a:spLocks noGrp="1"/>
          </p:cNvSpPr>
          <p:nvPr>
            <p:ph type="dt" sz="half" idx="11"/>
          </p:nvPr>
        </p:nvSpPr>
        <p:spPr>
          <a:xfrm>
            <a:off x="936001" y="4801500"/>
            <a:ext cx="1364941" cy="342000"/>
          </a:xfrm>
        </p:spPr>
        <p:txBody>
          <a:bodyPr lIns="0" tIns="0" rIns="0" bIns="0" anchor="t" anchorCtr="0"/>
          <a:lstStyle>
            <a:lvl1pPr>
              <a:defRPr sz="1100">
                <a:solidFill>
                  <a:schemeClr val="tx1"/>
                </a:solidFill>
              </a:defRPr>
            </a:lvl1pPr>
          </a:lstStyle>
          <a:p>
            <a:fld id="{3BDA68A4-14E2-4DEE-BF0D-344856097FC7}" type="datetime4">
              <a:rPr lang="nl-NL" smtClean="0"/>
              <a:t>1 oktober 2024</a:t>
            </a:fld>
            <a:endParaRPr lang="nl-NL" dirty="0"/>
          </a:p>
        </p:txBody>
      </p:sp>
      <p:sp>
        <p:nvSpPr>
          <p:cNvPr id="9" name="Tijdelijke aanduiding voor dianummer 3"/>
          <p:cNvSpPr>
            <a:spLocks noGrp="1"/>
          </p:cNvSpPr>
          <p:nvPr>
            <p:ph type="sldNum" sz="quarter" idx="4"/>
          </p:nvPr>
        </p:nvSpPr>
        <p:spPr>
          <a:xfrm>
            <a:off x="0" y="4801501"/>
            <a:ext cx="763412" cy="342000"/>
          </a:xfrm>
          <a:prstGeom prst="rect">
            <a:avLst/>
          </a:prstGeom>
        </p:spPr>
        <p:txBody>
          <a:bodyPr vert="horz" lIns="288000" tIns="0" rIns="0" bIns="0" rtlCol="0" anchor="t" anchorCtr="0"/>
          <a:lstStyle>
            <a:lvl1pPr algn="l">
              <a:defRPr sz="1100">
                <a:solidFill>
                  <a:schemeClr val="tx1"/>
                </a:solidFill>
              </a:defRPr>
            </a:lvl1pPr>
          </a:lstStyle>
          <a:p>
            <a:fld id="{FE63E531-1C3B-364E-9A80-B8838FF23FE5}" type="slidenum">
              <a:rPr lang="nl-NL" smtClean="0"/>
              <a:pPr/>
              <a:t>‹nr.›</a:t>
            </a:fld>
            <a:endParaRPr lang="nl-NL" dirty="0"/>
          </a:p>
        </p:txBody>
      </p:sp>
      <p:pic>
        <p:nvPicPr>
          <p:cNvPr id="25" name="Afbeelding 2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524"/>
            <a:ext cx="9144000" cy="1295400"/>
          </a:xfrm>
          <a:prstGeom prst="rect">
            <a:avLst/>
          </a:prstGeom>
        </p:spPr>
      </p:pic>
      <p:sp>
        <p:nvSpPr>
          <p:cNvPr id="26" name="Titel 1"/>
          <p:cNvSpPr>
            <a:spLocks noGrp="1"/>
          </p:cNvSpPr>
          <p:nvPr>
            <p:ph type="title"/>
          </p:nvPr>
        </p:nvSpPr>
        <p:spPr>
          <a:xfrm>
            <a:off x="935999" y="360000"/>
            <a:ext cx="7704000" cy="816260"/>
          </a:xfrm>
          <a:prstGeom prst="rect">
            <a:avLst/>
          </a:prstGeom>
        </p:spPr>
        <p:txBody>
          <a:bodyPr vert="horz" lIns="0" tIns="0" rIns="0" bIns="0"/>
          <a:lstStyle>
            <a:lvl1pPr>
              <a:defRPr sz="4200" b="1" i="0" baseline="0">
                <a:solidFill>
                  <a:srgbClr val="FFFFFF"/>
                </a:solidFill>
                <a:latin typeface="Arial"/>
                <a:cs typeface="Arial"/>
              </a:defRPr>
            </a:lvl1pPr>
          </a:lstStyle>
          <a:p>
            <a:r>
              <a:rPr lang="nl-NL" dirty="0"/>
              <a:t>Titel</a:t>
            </a:r>
          </a:p>
        </p:txBody>
      </p:sp>
      <p:sp>
        <p:nvSpPr>
          <p:cNvPr id="27" name="Tijdelijke aanduiding voor tekst 10"/>
          <p:cNvSpPr>
            <a:spLocks noGrp="1"/>
          </p:cNvSpPr>
          <p:nvPr>
            <p:ph type="body" sz="quarter" idx="13"/>
          </p:nvPr>
        </p:nvSpPr>
        <p:spPr>
          <a:xfrm>
            <a:off x="936625" y="1611220"/>
            <a:ext cx="7704138" cy="3060000"/>
          </a:xfrm>
          <a:prstGeom prst="rect">
            <a:avLst/>
          </a:prstGeom>
        </p:spPr>
        <p:txBody>
          <a:bodyPr vert="horz" lIns="0" tIns="0" rIns="0" bIns="0"/>
          <a:lstStyle>
            <a:lvl1pPr marL="180000" indent="-180000">
              <a:lnSpc>
                <a:spcPct val="100000"/>
              </a:lnSpc>
              <a:spcBef>
                <a:spcPts val="0"/>
              </a:spcBef>
              <a:spcAft>
                <a:spcPts val="1000"/>
              </a:spcAft>
              <a:buFont typeface="Arial"/>
              <a:buChar char="•"/>
              <a:defRPr sz="2400">
                <a:solidFill>
                  <a:srgbClr val="000000"/>
                </a:solidFill>
              </a:defRPr>
            </a:lvl1pPr>
            <a:lvl2pPr marL="360000" indent="-180000">
              <a:lnSpc>
                <a:spcPct val="100000"/>
              </a:lnSpc>
              <a:spcBef>
                <a:spcPts val="0"/>
              </a:spcBef>
              <a:spcAft>
                <a:spcPts val="1000"/>
              </a:spcAft>
              <a:buFont typeface="Arial"/>
              <a:buChar char="•"/>
              <a:defRPr sz="2400">
                <a:solidFill>
                  <a:srgbClr val="000000"/>
                </a:solidFill>
              </a:defRPr>
            </a:lvl2pPr>
            <a:lvl3pPr marL="540000" indent="-180000">
              <a:lnSpc>
                <a:spcPct val="100000"/>
              </a:lnSpc>
              <a:spcBef>
                <a:spcPts val="0"/>
              </a:spcBef>
              <a:spcAft>
                <a:spcPts val="1000"/>
              </a:spcAft>
              <a:buFont typeface="Arial"/>
              <a:buChar char="•"/>
              <a:defRPr sz="2400">
                <a:solidFill>
                  <a:srgbClr val="000000"/>
                </a:solidFill>
              </a:defRPr>
            </a:lvl3pPr>
            <a:lvl4pPr marL="720000" indent="-180000">
              <a:lnSpc>
                <a:spcPct val="100000"/>
              </a:lnSpc>
              <a:spcBef>
                <a:spcPts val="0"/>
              </a:spcBef>
              <a:spcAft>
                <a:spcPts val="1000"/>
              </a:spcAft>
              <a:buFont typeface="Arial"/>
              <a:buChar char="•"/>
              <a:defRPr sz="2400">
                <a:solidFill>
                  <a:srgbClr val="000000"/>
                </a:solidFill>
              </a:defRPr>
            </a:lvl4pPr>
            <a:lvl5pPr marL="900000" indent="-180000">
              <a:lnSpc>
                <a:spcPct val="100000"/>
              </a:lnSpc>
              <a:spcBef>
                <a:spcPts val="0"/>
              </a:spcBef>
              <a:spcAft>
                <a:spcPts val="1000"/>
              </a:spcAft>
              <a:buFont typeface="Arial"/>
              <a:buChar char="•"/>
              <a:defRPr sz="24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50700037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ervolgblad 1 met foto">
    <p:bg>
      <p:bgPr>
        <a:solidFill>
          <a:srgbClr val="FFFFFF"/>
        </a:solidFill>
        <a:effectLst/>
      </p:bgPr>
    </p:bg>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524"/>
            <a:ext cx="9144000" cy="1295400"/>
          </a:xfrm>
          <a:prstGeom prst="rect">
            <a:avLst/>
          </a:prstGeom>
        </p:spPr>
      </p:pic>
      <p:sp>
        <p:nvSpPr>
          <p:cNvPr id="17" name="Tijdelijke aanduiding voor datum 13"/>
          <p:cNvSpPr>
            <a:spLocks noGrp="1"/>
          </p:cNvSpPr>
          <p:nvPr>
            <p:ph type="dt" sz="half" idx="11"/>
          </p:nvPr>
        </p:nvSpPr>
        <p:spPr>
          <a:xfrm>
            <a:off x="936001" y="4801500"/>
            <a:ext cx="1364941" cy="342000"/>
          </a:xfrm>
        </p:spPr>
        <p:txBody>
          <a:bodyPr lIns="0" tIns="0" rIns="0" bIns="0" anchor="t" anchorCtr="0"/>
          <a:lstStyle>
            <a:lvl1pPr>
              <a:defRPr sz="1100">
                <a:solidFill>
                  <a:schemeClr val="tx1"/>
                </a:solidFill>
              </a:defRPr>
            </a:lvl1pPr>
          </a:lstStyle>
          <a:p>
            <a:fld id="{3BDA68A4-14E2-4DEE-BF0D-344856097FC7}" type="datetime4">
              <a:rPr lang="nl-NL" smtClean="0"/>
              <a:t>1 oktober 2024</a:t>
            </a:fld>
            <a:endParaRPr lang="nl-NL" dirty="0"/>
          </a:p>
        </p:txBody>
      </p:sp>
      <p:sp>
        <p:nvSpPr>
          <p:cNvPr id="19" name="Tijdelijke aanduiding voor dianummer 3"/>
          <p:cNvSpPr>
            <a:spLocks noGrp="1"/>
          </p:cNvSpPr>
          <p:nvPr>
            <p:ph type="sldNum" sz="quarter" idx="4"/>
          </p:nvPr>
        </p:nvSpPr>
        <p:spPr>
          <a:xfrm>
            <a:off x="0" y="4801501"/>
            <a:ext cx="763412" cy="342000"/>
          </a:xfrm>
          <a:prstGeom prst="rect">
            <a:avLst/>
          </a:prstGeom>
        </p:spPr>
        <p:txBody>
          <a:bodyPr vert="horz" lIns="288000" tIns="0" rIns="0" bIns="0" rtlCol="0" anchor="t" anchorCtr="0"/>
          <a:lstStyle>
            <a:lvl1pPr algn="l">
              <a:defRPr sz="1100">
                <a:solidFill>
                  <a:schemeClr val="tx1"/>
                </a:solidFill>
              </a:defRPr>
            </a:lvl1pPr>
          </a:lstStyle>
          <a:p>
            <a:fld id="{FE63E531-1C3B-364E-9A80-B8838FF23FE5}" type="slidenum">
              <a:rPr lang="nl-NL" smtClean="0"/>
              <a:pPr/>
              <a:t>‹nr.›</a:t>
            </a:fld>
            <a:endParaRPr lang="nl-NL" dirty="0"/>
          </a:p>
        </p:txBody>
      </p:sp>
      <p:sp>
        <p:nvSpPr>
          <p:cNvPr id="21" name="Titel 1"/>
          <p:cNvSpPr>
            <a:spLocks noGrp="1"/>
          </p:cNvSpPr>
          <p:nvPr>
            <p:ph type="title"/>
          </p:nvPr>
        </p:nvSpPr>
        <p:spPr>
          <a:xfrm>
            <a:off x="935999" y="360000"/>
            <a:ext cx="7704000" cy="816260"/>
          </a:xfrm>
          <a:prstGeom prst="rect">
            <a:avLst/>
          </a:prstGeom>
        </p:spPr>
        <p:txBody>
          <a:bodyPr vert="horz" lIns="0" tIns="0" rIns="0" bIns="0"/>
          <a:lstStyle>
            <a:lvl1pPr>
              <a:defRPr sz="4200" b="1" i="0" baseline="0">
                <a:solidFill>
                  <a:srgbClr val="FFFFFF"/>
                </a:solidFill>
                <a:latin typeface="Arial"/>
                <a:cs typeface="Arial"/>
              </a:defRPr>
            </a:lvl1pPr>
          </a:lstStyle>
          <a:p>
            <a:r>
              <a:rPr lang="nl-NL" dirty="0"/>
              <a:t>Titel</a:t>
            </a:r>
          </a:p>
        </p:txBody>
      </p:sp>
      <p:sp>
        <p:nvSpPr>
          <p:cNvPr id="22" name="Tijdelijke aanduiding voor tekst 10"/>
          <p:cNvSpPr>
            <a:spLocks noGrp="1"/>
          </p:cNvSpPr>
          <p:nvPr>
            <p:ph type="body" sz="quarter" idx="13"/>
          </p:nvPr>
        </p:nvSpPr>
        <p:spPr>
          <a:xfrm>
            <a:off x="936625" y="1611221"/>
            <a:ext cx="4093333" cy="3060000"/>
          </a:xfrm>
          <a:prstGeom prst="rect">
            <a:avLst/>
          </a:prstGeom>
        </p:spPr>
        <p:txBody>
          <a:bodyPr vert="horz" lIns="0" tIns="0" rIns="0" bIns="0"/>
          <a:lstStyle>
            <a:lvl1pPr marL="180000" indent="-180000">
              <a:lnSpc>
                <a:spcPct val="100000"/>
              </a:lnSpc>
              <a:spcBef>
                <a:spcPts val="0"/>
              </a:spcBef>
              <a:spcAft>
                <a:spcPts val="1000"/>
              </a:spcAft>
              <a:buFont typeface="Arial"/>
              <a:buChar char="•"/>
              <a:defRPr sz="2400">
                <a:solidFill>
                  <a:srgbClr val="000000"/>
                </a:solidFill>
              </a:defRPr>
            </a:lvl1pPr>
            <a:lvl2pPr marL="360000" indent="-180000">
              <a:lnSpc>
                <a:spcPct val="100000"/>
              </a:lnSpc>
              <a:spcBef>
                <a:spcPts val="0"/>
              </a:spcBef>
              <a:spcAft>
                <a:spcPts val="1000"/>
              </a:spcAft>
              <a:buFont typeface="Arial"/>
              <a:buChar char="•"/>
              <a:defRPr sz="2400">
                <a:solidFill>
                  <a:srgbClr val="000000"/>
                </a:solidFill>
              </a:defRPr>
            </a:lvl2pPr>
            <a:lvl3pPr marL="540000" indent="-180000">
              <a:lnSpc>
                <a:spcPct val="100000"/>
              </a:lnSpc>
              <a:spcBef>
                <a:spcPts val="0"/>
              </a:spcBef>
              <a:spcAft>
                <a:spcPts val="1000"/>
              </a:spcAft>
              <a:buFont typeface="Arial"/>
              <a:buChar char="•"/>
              <a:defRPr sz="2400">
                <a:solidFill>
                  <a:srgbClr val="000000"/>
                </a:solidFill>
              </a:defRPr>
            </a:lvl3pPr>
            <a:lvl4pPr marL="720000" indent="-180000">
              <a:lnSpc>
                <a:spcPct val="100000"/>
              </a:lnSpc>
              <a:spcBef>
                <a:spcPts val="0"/>
              </a:spcBef>
              <a:spcAft>
                <a:spcPts val="1000"/>
              </a:spcAft>
              <a:buFont typeface="Arial"/>
              <a:buChar char="•"/>
              <a:defRPr sz="2400">
                <a:solidFill>
                  <a:srgbClr val="000000"/>
                </a:solidFill>
              </a:defRPr>
            </a:lvl4pPr>
            <a:lvl5pPr marL="900000" indent="-180000">
              <a:lnSpc>
                <a:spcPct val="100000"/>
              </a:lnSpc>
              <a:spcBef>
                <a:spcPts val="0"/>
              </a:spcBef>
              <a:spcAft>
                <a:spcPts val="1000"/>
              </a:spcAft>
              <a:buFont typeface="Arial"/>
              <a:buChar char="•"/>
              <a:defRPr sz="24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3" name="Tijdelijke aanduiding voor afbeelding 3"/>
          <p:cNvSpPr>
            <a:spLocks noGrp="1"/>
          </p:cNvSpPr>
          <p:nvPr>
            <p:ph type="pic" sz="quarter" idx="14"/>
          </p:nvPr>
        </p:nvSpPr>
        <p:spPr>
          <a:xfrm>
            <a:off x="5400962" y="1733674"/>
            <a:ext cx="3239801" cy="2886566"/>
          </a:xfrm>
          <a:prstGeom prst="rect">
            <a:avLst/>
          </a:prstGeom>
        </p:spPr>
        <p:txBody>
          <a:bodyPr vert="horz"/>
          <a:lstStyle>
            <a:lvl1pPr marL="0" indent="0">
              <a:buFont typeface="Arial"/>
              <a:buNone/>
              <a:defRPr sz="1800">
                <a:solidFill>
                  <a:srgbClr val="7F7F7F"/>
                </a:solidFill>
              </a:defRPr>
            </a:lvl1pPr>
          </a:lstStyle>
          <a:p>
            <a:endParaRPr lang="nl-NL" dirty="0"/>
          </a:p>
        </p:txBody>
      </p:sp>
    </p:spTree>
    <p:extLst>
      <p:ext uri="{BB962C8B-B14F-4D97-AF65-F5344CB8AC3E}">
        <p14:creationId xmlns:p14="http://schemas.microsoft.com/office/powerpoint/2010/main" val="2260887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volgblad 2 zonder foto">
    <p:spTree>
      <p:nvGrpSpPr>
        <p:cNvPr id="1" name=""/>
        <p:cNvGrpSpPr/>
        <p:nvPr/>
      </p:nvGrpSpPr>
      <p:grpSpPr>
        <a:xfrm>
          <a:off x="0" y="0"/>
          <a:ext cx="0" cy="0"/>
          <a:chOff x="0" y="0"/>
          <a:chExt cx="0" cy="0"/>
        </a:xfrm>
      </p:grpSpPr>
      <p:sp>
        <p:nvSpPr>
          <p:cNvPr id="8" name="Tijdelijke aanduiding voor datum 13"/>
          <p:cNvSpPr>
            <a:spLocks noGrp="1"/>
          </p:cNvSpPr>
          <p:nvPr>
            <p:ph type="dt" sz="half" idx="11"/>
          </p:nvPr>
        </p:nvSpPr>
        <p:spPr>
          <a:xfrm>
            <a:off x="936001" y="4801500"/>
            <a:ext cx="1364941" cy="342000"/>
          </a:xfrm>
        </p:spPr>
        <p:txBody>
          <a:bodyPr lIns="0" tIns="0" rIns="0" bIns="0" anchor="t" anchorCtr="0"/>
          <a:lstStyle>
            <a:lvl1pPr>
              <a:defRPr sz="1100">
                <a:solidFill>
                  <a:schemeClr val="tx1"/>
                </a:solidFill>
              </a:defRPr>
            </a:lvl1pPr>
          </a:lstStyle>
          <a:p>
            <a:fld id="{3BDA68A4-14E2-4DEE-BF0D-344856097FC7}" type="datetime4">
              <a:rPr lang="nl-NL" smtClean="0"/>
              <a:t>1 oktober 2024</a:t>
            </a:fld>
            <a:endParaRPr lang="nl-NL" dirty="0"/>
          </a:p>
        </p:txBody>
      </p:sp>
      <p:sp>
        <p:nvSpPr>
          <p:cNvPr id="12" name="Tijdelijke aanduiding voor dianummer 3"/>
          <p:cNvSpPr>
            <a:spLocks noGrp="1"/>
          </p:cNvSpPr>
          <p:nvPr>
            <p:ph type="sldNum" sz="quarter" idx="4"/>
          </p:nvPr>
        </p:nvSpPr>
        <p:spPr>
          <a:xfrm>
            <a:off x="0" y="4801501"/>
            <a:ext cx="763412" cy="342000"/>
          </a:xfrm>
          <a:prstGeom prst="rect">
            <a:avLst/>
          </a:prstGeom>
        </p:spPr>
        <p:txBody>
          <a:bodyPr vert="horz" lIns="288000" tIns="0" rIns="0" bIns="0" rtlCol="0" anchor="t" anchorCtr="0"/>
          <a:lstStyle>
            <a:lvl1pPr algn="l">
              <a:defRPr sz="1100">
                <a:solidFill>
                  <a:schemeClr val="tx1"/>
                </a:solidFill>
              </a:defRPr>
            </a:lvl1pPr>
          </a:lstStyle>
          <a:p>
            <a:fld id="{FE63E531-1C3B-364E-9A80-B8838FF23FE5}" type="slidenum">
              <a:rPr lang="nl-NL" smtClean="0"/>
              <a:pPr/>
              <a:t>‹nr.›</a:t>
            </a:fld>
            <a:endParaRPr lang="nl-NL" dirty="0"/>
          </a:p>
        </p:txBody>
      </p:sp>
      <p:sp>
        <p:nvSpPr>
          <p:cNvPr id="13" name="Titel 1"/>
          <p:cNvSpPr>
            <a:spLocks noGrp="1"/>
          </p:cNvSpPr>
          <p:nvPr>
            <p:ph type="title"/>
          </p:nvPr>
        </p:nvSpPr>
        <p:spPr>
          <a:xfrm>
            <a:off x="935999" y="930755"/>
            <a:ext cx="7704000" cy="645962"/>
          </a:xfrm>
          <a:prstGeom prst="rect">
            <a:avLst/>
          </a:prstGeom>
        </p:spPr>
        <p:txBody>
          <a:bodyPr vert="horz" lIns="0" tIns="0" rIns="0" bIns="0"/>
          <a:lstStyle>
            <a:lvl1pPr>
              <a:defRPr sz="3600" b="1" i="0" baseline="0">
                <a:solidFill>
                  <a:schemeClr val="tx1"/>
                </a:solidFill>
                <a:latin typeface="Arial"/>
                <a:cs typeface="Arial"/>
              </a:defRPr>
            </a:lvl1pPr>
          </a:lstStyle>
          <a:p>
            <a:r>
              <a:rPr lang="nl-NL" dirty="0"/>
              <a:t>Titel</a:t>
            </a:r>
          </a:p>
        </p:txBody>
      </p:sp>
      <p:sp>
        <p:nvSpPr>
          <p:cNvPr id="16" name="Tijdelijke aanduiding voor tekst 10"/>
          <p:cNvSpPr>
            <a:spLocks noGrp="1"/>
          </p:cNvSpPr>
          <p:nvPr>
            <p:ph type="body" sz="quarter" idx="13"/>
          </p:nvPr>
        </p:nvSpPr>
        <p:spPr>
          <a:xfrm>
            <a:off x="936625" y="1611221"/>
            <a:ext cx="7704138" cy="3060000"/>
          </a:xfrm>
          <a:prstGeom prst="rect">
            <a:avLst/>
          </a:prstGeom>
        </p:spPr>
        <p:txBody>
          <a:bodyPr vert="horz" lIns="0" tIns="0" rIns="0" bIns="0"/>
          <a:lstStyle>
            <a:lvl1pPr marL="180000" indent="-180000">
              <a:lnSpc>
                <a:spcPts val="3000"/>
              </a:lnSpc>
              <a:spcBef>
                <a:spcPts val="0"/>
              </a:spcBef>
              <a:spcAft>
                <a:spcPts val="1000"/>
              </a:spcAft>
              <a:buFont typeface="Arial"/>
              <a:buChar char="•"/>
              <a:defRPr sz="2400">
                <a:solidFill>
                  <a:srgbClr val="000000"/>
                </a:solidFill>
              </a:defRPr>
            </a:lvl1pPr>
            <a:lvl2pPr marL="360000" indent="-180000">
              <a:lnSpc>
                <a:spcPts val="3000"/>
              </a:lnSpc>
              <a:spcBef>
                <a:spcPts val="0"/>
              </a:spcBef>
              <a:spcAft>
                <a:spcPts val="1000"/>
              </a:spcAft>
              <a:buFont typeface="Arial"/>
              <a:buChar char="•"/>
              <a:defRPr sz="2400">
                <a:solidFill>
                  <a:srgbClr val="000000"/>
                </a:solidFill>
              </a:defRPr>
            </a:lvl2pPr>
            <a:lvl3pPr marL="540000" indent="-180000">
              <a:lnSpc>
                <a:spcPts val="3000"/>
              </a:lnSpc>
              <a:spcBef>
                <a:spcPts val="0"/>
              </a:spcBef>
              <a:spcAft>
                <a:spcPts val="1000"/>
              </a:spcAft>
              <a:buFont typeface="Arial"/>
              <a:buChar char="•"/>
              <a:defRPr sz="2400">
                <a:solidFill>
                  <a:srgbClr val="000000"/>
                </a:solidFill>
              </a:defRPr>
            </a:lvl3pPr>
            <a:lvl4pPr marL="720000" indent="-180000">
              <a:lnSpc>
                <a:spcPts val="3000"/>
              </a:lnSpc>
              <a:spcBef>
                <a:spcPts val="0"/>
              </a:spcBef>
              <a:spcAft>
                <a:spcPts val="1000"/>
              </a:spcAft>
              <a:buFont typeface="Arial"/>
              <a:buChar char="•"/>
              <a:defRPr sz="2400">
                <a:solidFill>
                  <a:srgbClr val="000000"/>
                </a:solidFill>
              </a:defRPr>
            </a:lvl4pPr>
            <a:lvl5pPr marL="900000" indent="-180000">
              <a:lnSpc>
                <a:spcPts val="3000"/>
              </a:lnSpc>
              <a:spcBef>
                <a:spcPts val="0"/>
              </a:spcBef>
              <a:spcAft>
                <a:spcPts val="1000"/>
              </a:spcAft>
              <a:buFont typeface="Arial"/>
              <a:buChar char="•"/>
              <a:defRPr sz="24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17" name="Afbeelding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39496"/>
          </a:xfrm>
          <a:prstGeom prst="rect">
            <a:avLst/>
          </a:prstGeom>
        </p:spPr>
      </p:pic>
    </p:spTree>
    <p:extLst>
      <p:ext uri="{BB962C8B-B14F-4D97-AF65-F5344CB8AC3E}">
        <p14:creationId xmlns:p14="http://schemas.microsoft.com/office/powerpoint/2010/main" val="3472745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volgblad 2 met foto">
    <p:spTree>
      <p:nvGrpSpPr>
        <p:cNvPr id="1" name=""/>
        <p:cNvGrpSpPr/>
        <p:nvPr/>
      </p:nvGrpSpPr>
      <p:grpSpPr>
        <a:xfrm>
          <a:off x="0" y="0"/>
          <a:ext cx="0" cy="0"/>
          <a:chOff x="0" y="0"/>
          <a:chExt cx="0" cy="0"/>
        </a:xfrm>
      </p:grpSpPr>
      <p:sp>
        <p:nvSpPr>
          <p:cNvPr id="16" name="Tijdelijke aanduiding voor datum 13"/>
          <p:cNvSpPr>
            <a:spLocks noGrp="1"/>
          </p:cNvSpPr>
          <p:nvPr>
            <p:ph type="dt" sz="half" idx="11"/>
          </p:nvPr>
        </p:nvSpPr>
        <p:spPr>
          <a:xfrm>
            <a:off x="936001" y="4801500"/>
            <a:ext cx="1364941" cy="342000"/>
          </a:xfrm>
        </p:spPr>
        <p:txBody>
          <a:bodyPr lIns="0" tIns="0" rIns="0" bIns="0" anchor="t" anchorCtr="0"/>
          <a:lstStyle>
            <a:lvl1pPr>
              <a:defRPr sz="1100">
                <a:solidFill>
                  <a:schemeClr val="tx1"/>
                </a:solidFill>
              </a:defRPr>
            </a:lvl1pPr>
          </a:lstStyle>
          <a:p>
            <a:fld id="{3BDA68A4-14E2-4DEE-BF0D-344856097FC7}" type="datetime4">
              <a:rPr lang="nl-NL" smtClean="0"/>
              <a:t>1 oktober 2024</a:t>
            </a:fld>
            <a:endParaRPr lang="nl-NL" dirty="0"/>
          </a:p>
        </p:txBody>
      </p:sp>
      <p:sp>
        <p:nvSpPr>
          <p:cNvPr id="18" name="Tijdelijke aanduiding voor dianummer 3"/>
          <p:cNvSpPr>
            <a:spLocks noGrp="1"/>
          </p:cNvSpPr>
          <p:nvPr>
            <p:ph type="sldNum" sz="quarter" idx="4"/>
          </p:nvPr>
        </p:nvSpPr>
        <p:spPr>
          <a:xfrm>
            <a:off x="0" y="4801501"/>
            <a:ext cx="763412" cy="342000"/>
          </a:xfrm>
          <a:prstGeom prst="rect">
            <a:avLst/>
          </a:prstGeom>
        </p:spPr>
        <p:txBody>
          <a:bodyPr vert="horz" lIns="288000" tIns="0" rIns="0" bIns="0" rtlCol="0" anchor="t" anchorCtr="0"/>
          <a:lstStyle>
            <a:lvl1pPr algn="l">
              <a:defRPr sz="1100">
                <a:solidFill>
                  <a:schemeClr val="tx1"/>
                </a:solidFill>
              </a:defRPr>
            </a:lvl1pPr>
          </a:lstStyle>
          <a:p>
            <a:fld id="{FE63E531-1C3B-364E-9A80-B8838FF23FE5}" type="slidenum">
              <a:rPr lang="nl-NL" smtClean="0"/>
              <a:pPr/>
              <a:t>‹nr.›</a:t>
            </a:fld>
            <a:endParaRPr lang="nl-NL" dirty="0"/>
          </a:p>
        </p:txBody>
      </p:sp>
      <p:sp>
        <p:nvSpPr>
          <p:cNvPr id="19" name="Titel 1"/>
          <p:cNvSpPr>
            <a:spLocks noGrp="1"/>
          </p:cNvSpPr>
          <p:nvPr>
            <p:ph type="title"/>
          </p:nvPr>
        </p:nvSpPr>
        <p:spPr>
          <a:xfrm>
            <a:off x="935999" y="930755"/>
            <a:ext cx="7704000" cy="645962"/>
          </a:xfrm>
          <a:prstGeom prst="rect">
            <a:avLst/>
          </a:prstGeom>
        </p:spPr>
        <p:txBody>
          <a:bodyPr vert="horz" lIns="0" tIns="0" rIns="0" bIns="0"/>
          <a:lstStyle>
            <a:lvl1pPr>
              <a:defRPr sz="3600" b="1" i="0" baseline="0">
                <a:solidFill>
                  <a:schemeClr val="tx1"/>
                </a:solidFill>
                <a:latin typeface="Arial"/>
                <a:cs typeface="Arial"/>
              </a:defRPr>
            </a:lvl1pPr>
          </a:lstStyle>
          <a:p>
            <a:r>
              <a:rPr lang="nl-NL" dirty="0"/>
              <a:t>Titel</a:t>
            </a:r>
          </a:p>
        </p:txBody>
      </p:sp>
      <p:sp>
        <p:nvSpPr>
          <p:cNvPr id="20" name="Tijdelijke aanduiding voor tekst 10"/>
          <p:cNvSpPr>
            <a:spLocks noGrp="1"/>
          </p:cNvSpPr>
          <p:nvPr>
            <p:ph type="body" sz="quarter" idx="13"/>
          </p:nvPr>
        </p:nvSpPr>
        <p:spPr>
          <a:xfrm>
            <a:off x="936625" y="1611221"/>
            <a:ext cx="4093200" cy="3060000"/>
          </a:xfrm>
          <a:prstGeom prst="rect">
            <a:avLst/>
          </a:prstGeom>
        </p:spPr>
        <p:txBody>
          <a:bodyPr vert="horz" lIns="0" tIns="0" rIns="0" bIns="0"/>
          <a:lstStyle>
            <a:lvl1pPr marL="180000" indent="-180000">
              <a:lnSpc>
                <a:spcPts val="3000"/>
              </a:lnSpc>
              <a:spcBef>
                <a:spcPts val="0"/>
              </a:spcBef>
              <a:spcAft>
                <a:spcPts val="1000"/>
              </a:spcAft>
              <a:buFont typeface="Arial"/>
              <a:buChar char="•"/>
              <a:defRPr sz="2400">
                <a:solidFill>
                  <a:srgbClr val="000000"/>
                </a:solidFill>
              </a:defRPr>
            </a:lvl1pPr>
            <a:lvl2pPr marL="360000" indent="-180000">
              <a:lnSpc>
                <a:spcPts val="3000"/>
              </a:lnSpc>
              <a:spcBef>
                <a:spcPts val="0"/>
              </a:spcBef>
              <a:spcAft>
                <a:spcPts val="1000"/>
              </a:spcAft>
              <a:buFont typeface="Arial"/>
              <a:buChar char="•"/>
              <a:defRPr sz="2400">
                <a:solidFill>
                  <a:srgbClr val="000000"/>
                </a:solidFill>
              </a:defRPr>
            </a:lvl2pPr>
            <a:lvl3pPr marL="540000" indent="-180000">
              <a:lnSpc>
                <a:spcPts val="3000"/>
              </a:lnSpc>
              <a:spcBef>
                <a:spcPts val="0"/>
              </a:spcBef>
              <a:spcAft>
                <a:spcPts val="1000"/>
              </a:spcAft>
              <a:buFont typeface="Arial"/>
              <a:buChar char="•"/>
              <a:defRPr sz="2400">
                <a:solidFill>
                  <a:srgbClr val="000000"/>
                </a:solidFill>
              </a:defRPr>
            </a:lvl3pPr>
            <a:lvl4pPr marL="720000" indent="-180000">
              <a:lnSpc>
                <a:spcPts val="3000"/>
              </a:lnSpc>
              <a:spcBef>
                <a:spcPts val="0"/>
              </a:spcBef>
              <a:spcAft>
                <a:spcPts val="1000"/>
              </a:spcAft>
              <a:buFont typeface="Arial"/>
              <a:buChar char="•"/>
              <a:defRPr sz="2400">
                <a:solidFill>
                  <a:srgbClr val="000000"/>
                </a:solidFill>
              </a:defRPr>
            </a:lvl4pPr>
            <a:lvl5pPr marL="900000" indent="-180000">
              <a:lnSpc>
                <a:spcPts val="3000"/>
              </a:lnSpc>
              <a:spcBef>
                <a:spcPts val="0"/>
              </a:spcBef>
              <a:spcAft>
                <a:spcPts val="1000"/>
              </a:spcAft>
              <a:buFont typeface="Arial"/>
              <a:buChar char="•"/>
              <a:defRPr sz="24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1" name="Tijdelijke aanduiding voor afbeelding 3"/>
          <p:cNvSpPr>
            <a:spLocks noGrp="1"/>
          </p:cNvSpPr>
          <p:nvPr>
            <p:ph type="pic" sz="quarter" idx="14"/>
          </p:nvPr>
        </p:nvSpPr>
        <p:spPr>
          <a:xfrm>
            <a:off x="5400962" y="1733674"/>
            <a:ext cx="3239801" cy="2886566"/>
          </a:xfrm>
          <a:prstGeom prst="rect">
            <a:avLst/>
          </a:prstGeom>
        </p:spPr>
        <p:txBody>
          <a:bodyPr vert="horz"/>
          <a:lstStyle>
            <a:lvl1pPr marL="0" indent="0">
              <a:buFont typeface="Arial"/>
              <a:buNone/>
              <a:defRPr sz="1800">
                <a:solidFill>
                  <a:srgbClr val="7F7F7F"/>
                </a:solidFill>
              </a:defRPr>
            </a:lvl1pPr>
          </a:lstStyle>
          <a:p>
            <a:endParaRPr lang="nl-NL" dirty="0"/>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39496"/>
          </a:xfrm>
          <a:prstGeom prst="rect">
            <a:avLst/>
          </a:prstGeom>
        </p:spPr>
      </p:pic>
    </p:spTree>
    <p:extLst>
      <p:ext uri="{BB962C8B-B14F-4D97-AF65-F5344CB8AC3E}">
        <p14:creationId xmlns:p14="http://schemas.microsoft.com/office/powerpoint/2010/main" val="35069213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ijdelijke aanduiding voor datum 2"/>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DF78E46-3270-4E6C-AF7E-11496CD4C5CB}" type="datetime4">
              <a:rPr lang="nl-NL" smtClean="0"/>
              <a:t>1 oktober 2024</a:t>
            </a:fld>
            <a:endParaRPr lang="nl-NL"/>
          </a:p>
        </p:txBody>
      </p:sp>
      <p:sp>
        <p:nvSpPr>
          <p:cNvPr id="4" name="Tijdelijke aanduiding voor dianummer 3"/>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63E531-1C3B-364E-9A80-B8838FF23FE5}" type="slidenum">
              <a:rPr lang="nl-NL" smtClean="0"/>
              <a:t>‹nr.›</a:t>
            </a:fld>
            <a:endParaRPr lang="nl-NL"/>
          </a:p>
        </p:txBody>
      </p:sp>
    </p:spTree>
  </p:cSld>
  <p:clrMap bg1="lt1" tx1="dk1" bg2="lt2" tx2="dk2" accent1="accent1" accent2="accent2" accent3="accent3" accent4="accent4" accent5="accent5" accent6="accent6" hlink="hlink" folHlink="folHlink"/>
  <p:sldLayoutIdLst>
    <p:sldLayoutId id="2147483683" r:id="rId1"/>
    <p:sldLayoutId id="2147483685" r:id="rId2"/>
    <p:sldLayoutId id="2147483686" r:id="rId3"/>
    <p:sldLayoutId id="2147483687" r:id="rId4"/>
    <p:sldLayoutId id="2147483688" r:id="rId5"/>
  </p:sldLayoutIdLst>
  <p:hf hdr="0"/>
  <p:txStyles>
    <p:titleStyle>
      <a:lvl1pPr algn="l" defTabSz="457200" rtl="0" fontAlgn="base">
        <a:spcBef>
          <a:spcPct val="0"/>
        </a:spcBef>
        <a:spcAft>
          <a:spcPct val="0"/>
        </a:spcAft>
        <a:defRPr sz="4400" kern="1200">
          <a:solidFill>
            <a:srgbClr val="074354"/>
          </a:solidFill>
          <a:latin typeface="Arial"/>
          <a:ea typeface="+mj-ea"/>
          <a:cs typeface="Arial"/>
        </a:defRPr>
      </a:lvl1pPr>
      <a:lvl2pPr algn="l" defTabSz="457200" rtl="0" fontAlgn="base">
        <a:spcBef>
          <a:spcPct val="0"/>
        </a:spcBef>
        <a:spcAft>
          <a:spcPct val="0"/>
        </a:spcAft>
        <a:defRPr sz="4400">
          <a:solidFill>
            <a:srgbClr val="074354"/>
          </a:solidFill>
          <a:latin typeface="Arial" charset="0"/>
          <a:cs typeface="Arial" charset="0"/>
        </a:defRPr>
      </a:lvl2pPr>
      <a:lvl3pPr algn="l" defTabSz="457200" rtl="0" fontAlgn="base">
        <a:spcBef>
          <a:spcPct val="0"/>
        </a:spcBef>
        <a:spcAft>
          <a:spcPct val="0"/>
        </a:spcAft>
        <a:defRPr sz="4400">
          <a:solidFill>
            <a:srgbClr val="074354"/>
          </a:solidFill>
          <a:latin typeface="Arial" charset="0"/>
          <a:cs typeface="Arial" charset="0"/>
        </a:defRPr>
      </a:lvl3pPr>
      <a:lvl4pPr algn="l" defTabSz="457200" rtl="0" fontAlgn="base">
        <a:spcBef>
          <a:spcPct val="0"/>
        </a:spcBef>
        <a:spcAft>
          <a:spcPct val="0"/>
        </a:spcAft>
        <a:defRPr sz="4400">
          <a:solidFill>
            <a:srgbClr val="074354"/>
          </a:solidFill>
          <a:latin typeface="Arial" charset="0"/>
          <a:cs typeface="Arial" charset="0"/>
        </a:defRPr>
      </a:lvl4pPr>
      <a:lvl5pPr algn="l" defTabSz="457200" rtl="0" fontAlgn="base">
        <a:spcBef>
          <a:spcPct val="0"/>
        </a:spcBef>
        <a:spcAft>
          <a:spcPct val="0"/>
        </a:spcAft>
        <a:defRPr sz="4400">
          <a:solidFill>
            <a:srgbClr val="074354"/>
          </a:solidFill>
          <a:latin typeface="Arial" charset="0"/>
          <a:cs typeface="Arial" charset="0"/>
        </a:defRPr>
      </a:lvl5pPr>
      <a:lvl6pPr marL="457200" algn="l" defTabSz="457200" rtl="0" fontAlgn="base">
        <a:spcBef>
          <a:spcPct val="0"/>
        </a:spcBef>
        <a:spcAft>
          <a:spcPct val="0"/>
        </a:spcAft>
        <a:defRPr sz="4400">
          <a:solidFill>
            <a:srgbClr val="074354"/>
          </a:solidFill>
          <a:latin typeface="Arial" charset="0"/>
          <a:cs typeface="Arial" charset="0"/>
        </a:defRPr>
      </a:lvl6pPr>
      <a:lvl7pPr marL="914400" algn="l" defTabSz="457200" rtl="0" fontAlgn="base">
        <a:spcBef>
          <a:spcPct val="0"/>
        </a:spcBef>
        <a:spcAft>
          <a:spcPct val="0"/>
        </a:spcAft>
        <a:defRPr sz="4400">
          <a:solidFill>
            <a:srgbClr val="074354"/>
          </a:solidFill>
          <a:latin typeface="Arial" charset="0"/>
          <a:cs typeface="Arial" charset="0"/>
        </a:defRPr>
      </a:lvl7pPr>
      <a:lvl8pPr marL="1371600" algn="l" defTabSz="457200" rtl="0" fontAlgn="base">
        <a:spcBef>
          <a:spcPct val="0"/>
        </a:spcBef>
        <a:spcAft>
          <a:spcPct val="0"/>
        </a:spcAft>
        <a:defRPr sz="4400">
          <a:solidFill>
            <a:srgbClr val="074354"/>
          </a:solidFill>
          <a:latin typeface="Arial" charset="0"/>
          <a:cs typeface="Arial" charset="0"/>
        </a:defRPr>
      </a:lvl8pPr>
      <a:lvl9pPr marL="1828800" algn="l" defTabSz="457200" rtl="0" fontAlgn="base">
        <a:spcBef>
          <a:spcPct val="0"/>
        </a:spcBef>
        <a:spcAft>
          <a:spcPct val="0"/>
        </a:spcAft>
        <a:defRPr sz="4400">
          <a:solidFill>
            <a:srgbClr val="074354"/>
          </a:solidFill>
          <a:latin typeface="Arial" charset="0"/>
          <a:cs typeface="Arial" charset="0"/>
        </a:defRPr>
      </a:lvl9pPr>
    </p:titleStyle>
    <p:bodyStyle>
      <a:lvl1pPr marL="457200" indent="-457200" algn="l" defTabSz="457200" rtl="0" fontAlgn="base">
        <a:spcBef>
          <a:spcPct val="20000"/>
        </a:spcBef>
        <a:spcAft>
          <a:spcPct val="0"/>
        </a:spcAft>
        <a:buBlip>
          <a:blip r:embed="rId7"/>
        </a:buBlip>
        <a:defRPr sz="3200" kern="1200">
          <a:solidFill>
            <a:srgbClr val="074354"/>
          </a:solidFill>
          <a:latin typeface="Arial"/>
          <a:ea typeface="+mn-ea"/>
          <a:cs typeface="Arial"/>
        </a:defRPr>
      </a:lvl1pPr>
      <a:lvl2pPr marL="914400" indent="-457200" algn="l" defTabSz="457200" rtl="0" fontAlgn="base">
        <a:spcBef>
          <a:spcPct val="20000"/>
        </a:spcBef>
        <a:spcAft>
          <a:spcPct val="0"/>
        </a:spcAft>
        <a:buBlip>
          <a:blip r:embed="rId7"/>
        </a:buBlip>
        <a:defRPr sz="2800" kern="1200">
          <a:solidFill>
            <a:srgbClr val="074354"/>
          </a:solidFill>
          <a:latin typeface="Arial"/>
          <a:ea typeface="+mn-ea"/>
          <a:cs typeface="Arial"/>
        </a:defRPr>
      </a:lvl2pPr>
      <a:lvl3pPr marL="1257300" indent="-342900" algn="l" defTabSz="457200" rtl="0" fontAlgn="base">
        <a:spcBef>
          <a:spcPct val="20000"/>
        </a:spcBef>
        <a:spcAft>
          <a:spcPct val="0"/>
        </a:spcAft>
        <a:buBlip>
          <a:blip r:embed="rId7"/>
        </a:buBlip>
        <a:defRPr sz="2400" kern="1200">
          <a:solidFill>
            <a:srgbClr val="074354"/>
          </a:solidFill>
          <a:latin typeface="Arial"/>
          <a:ea typeface="+mn-ea"/>
          <a:cs typeface="Arial"/>
        </a:defRPr>
      </a:lvl3pPr>
      <a:lvl4pPr marL="1714500" indent="-342900" algn="l" defTabSz="457200" rtl="0" fontAlgn="base">
        <a:spcBef>
          <a:spcPct val="20000"/>
        </a:spcBef>
        <a:spcAft>
          <a:spcPct val="0"/>
        </a:spcAft>
        <a:buBlip>
          <a:blip r:embed="rId7"/>
        </a:buBlip>
        <a:defRPr sz="2000" kern="1200">
          <a:solidFill>
            <a:srgbClr val="074354"/>
          </a:solidFill>
          <a:latin typeface="Arial"/>
          <a:ea typeface="+mn-ea"/>
          <a:cs typeface="Arial"/>
        </a:defRPr>
      </a:lvl4pPr>
      <a:lvl5pPr marL="2171700" indent="-342900" algn="l" defTabSz="457200" rtl="0" fontAlgn="base">
        <a:spcBef>
          <a:spcPct val="20000"/>
        </a:spcBef>
        <a:spcAft>
          <a:spcPct val="0"/>
        </a:spcAft>
        <a:buBlip>
          <a:blip r:embed="rId7"/>
        </a:buBlip>
        <a:defRPr sz="2000" kern="1200">
          <a:solidFill>
            <a:srgbClr val="07435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image" Target="../media/image19.jpeg"/><Relationship Id="rId7" Type="http://schemas.openxmlformats.org/officeDocument/2006/relationships/image" Target="../media/image18.jpeg"/><Relationship Id="rId12"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jpeg"/><Relationship Id="rId1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9.jpg"/><Relationship Id="rId13" Type="http://schemas.openxmlformats.org/officeDocument/2006/relationships/image" Target="../media/image44.jpg"/><Relationship Id="rId18" Type="http://schemas.openxmlformats.org/officeDocument/2006/relationships/image" Target="../media/image47.png"/><Relationship Id="rId3" Type="http://schemas.openxmlformats.org/officeDocument/2006/relationships/image" Target="../media/image34.jpeg"/><Relationship Id="rId21" Type="http://schemas.openxmlformats.org/officeDocument/2006/relationships/customXml" Target="../ink/ink3.xml"/><Relationship Id="rId7" Type="http://schemas.openxmlformats.org/officeDocument/2006/relationships/image" Target="../media/image38.jpg"/><Relationship Id="rId12" Type="http://schemas.openxmlformats.org/officeDocument/2006/relationships/image" Target="../media/image43.jpeg"/><Relationship Id="rId17" Type="http://schemas.openxmlformats.org/officeDocument/2006/relationships/customXml" Target="../ink/ink1.xml"/><Relationship Id="rId2" Type="http://schemas.openxmlformats.org/officeDocument/2006/relationships/notesSlide" Target="../notesSlides/notesSlide14.xml"/><Relationship Id="rId16" Type="http://schemas.openxmlformats.org/officeDocument/2006/relationships/image" Target="../media/image47.jpg"/><Relationship Id="rId20"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42.jpeg"/><Relationship Id="rId24" Type="http://schemas.openxmlformats.org/officeDocument/2006/relationships/image" Target="../media/image50.png"/><Relationship Id="rId5" Type="http://schemas.openxmlformats.org/officeDocument/2006/relationships/image" Target="../media/image36.jpeg"/><Relationship Id="rId15" Type="http://schemas.openxmlformats.org/officeDocument/2006/relationships/image" Target="../media/image46.jpg"/><Relationship Id="rId23" Type="http://schemas.openxmlformats.org/officeDocument/2006/relationships/customXml" Target="../ink/ink4.xml"/><Relationship Id="rId10" Type="http://schemas.openxmlformats.org/officeDocument/2006/relationships/image" Target="../media/image41.jpeg"/><Relationship Id="rId19" Type="http://schemas.openxmlformats.org/officeDocument/2006/relationships/customXml" Target="../ink/ink2.xml"/><Relationship Id="rId4" Type="http://schemas.openxmlformats.org/officeDocument/2006/relationships/image" Target="../media/image35.jpeg"/><Relationship Id="rId9" Type="http://schemas.openxmlformats.org/officeDocument/2006/relationships/image" Target="../media/image40.jpg"/><Relationship Id="rId14" Type="http://schemas.openxmlformats.org/officeDocument/2006/relationships/image" Target="../media/image45.jpg"/><Relationship Id="rId22"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9.jpg"/><Relationship Id="rId13" Type="http://schemas.openxmlformats.org/officeDocument/2006/relationships/image" Target="../media/image47.jpg"/><Relationship Id="rId3" Type="http://schemas.openxmlformats.org/officeDocument/2006/relationships/image" Target="../media/image34.jpeg"/><Relationship Id="rId7" Type="http://schemas.openxmlformats.org/officeDocument/2006/relationships/image" Target="../media/image38.jpg"/><Relationship Id="rId12" Type="http://schemas.openxmlformats.org/officeDocument/2006/relationships/image" Target="../media/image46.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45.jpg"/><Relationship Id="rId5" Type="http://schemas.openxmlformats.org/officeDocument/2006/relationships/image" Target="../media/image36.jpeg"/><Relationship Id="rId10" Type="http://schemas.openxmlformats.org/officeDocument/2006/relationships/image" Target="../media/image44.jpg"/><Relationship Id="rId4" Type="http://schemas.openxmlformats.org/officeDocument/2006/relationships/image" Target="../media/image35.jpeg"/><Relationship Id="rId9" Type="http://schemas.openxmlformats.org/officeDocument/2006/relationships/image" Target="../media/image40.jpg"/><Relationship Id="rId14" Type="http://schemas.openxmlformats.org/officeDocument/2006/relationships/image" Target="../media/image48.jpg"/></Relationships>
</file>

<file path=ppt/slides/_rels/slide17.xml.rels><?xml version="1.0" encoding="UTF-8" standalone="yes"?>
<Relationships xmlns="http://schemas.openxmlformats.org/package/2006/relationships"><Relationship Id="rId8" Type="http://schemas.openxmlformats.org/officeDocument/2006/relationships/image" Target="../media/image39.jpg"/><Relationship Id="rId13" Type="http://schemas.openxmlformats.org/officeDocument/2006/relationships/image" Target="../media/image45.jpg"/><Relationship Id="rId3" Type="http://schemas.openxmlformats.org/officeDocument/2006/relationships/image" Target="../media/image34.jpeg"/><Relationship Id="rId7" Type="http://schemas.openxmlformats.org/officeDocument/2006/relationships/image" Target="../media/image38.jpg"/><Relationship Id="rId12" Type="http://schemas.openxmlformats.org/officeDocument/2006/relationships/image" Target="../media/image44.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43.jpeg"/><Relationship Id="rId5" Type="http://schemas.openxmlformats.org/officeDocument/2006/relationships/image" Target="../media/image36.jpeg"/><Relationship Id="rId15" Type="http://schemas.openxmlformats.org/officeDocument/2006/relationships/image" Target="../media/image47.jpg"/><Relationship Id="rId10" Type="http://schemas.openxmlformats.org/officeDocument/2006/relationships/image" Target="../media/image49.jpeg"/><Relationship Id="rId4" Type="http://schemas.openxmlformats.org/officeDocument/2006/relationships/image" Target="../media/image35.jpeg"/><Relationship Id="rId9" Type="http://schemas.openxmlformats.org/officeDocument/2006/relationships/image" Target="../media/image40.jpg"/><Relationship Id="rId14" Type="http://schemas.openxmlformats.org/officeDocument/2006/relationships/image" Target="../media/image46.jpg"/></Relationships>
</file>

<file path=ppt/slides/_rels/slide18.xml.rels><?xml version="1.0" encoding="UTF-8" standalone="yes"?>
<Relationships xmlns="http://schemas.openxmlformats.org/package/2006/relationships"><Relationship Id="rId8" Type="http://schemas.openxmlformats.org/officeDocument/2006/relationships/image" Target="../media/image39.jpg"/><Relationship Id="rId13" Type="http://schemas.openxmlformats.org/officeDocument/2006/relationships/image" Target="../media/image44.jpg"/><Relationship Id="rId3" Type="http://schemas.openxmlformats.org/officeDocument/2006/relationships/image" Target="../media/image34.jpeg"/><Relationship Id="rId7" Type="http://schemas.openxmlformats.org/officeDocument/2006/relationships/image" Target="../media/image38.jpg"/><Relationship Id="rId12" Type="http://schemas.openxmlformats.org/officeDocument/2006/relationships/image" Target="../media/image43.jpeg"/><Relationship Id="rId2" Type="http://schemas.openxmlformats.org/officeDocument/2006/relationships/notesSlide" Target="../notesSlides/notesSlide18.xml"/><Relationship Id="rId16" Type="http://schemas.openxmlformats.org/officeDocument/2006/relationships/image" Target="../media/image47.jpg"/><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50.jpeg"/><Relationship Id="rId5" Type="http://schemas.openxmlformats.org/officeDocument/2006/relationships/image" Target="../media/image36.jpeg"/><Relationship Id="rId15" Type="http://schemas.openxmlformats.org/officeDocument/2006/relationships/image" Target="../media/image46.jpg"/><Relationship Id="rId10" Type="http://schemas.openxmlformats.org/officeDocument/2006/relationships/image" Target="../media/image49.jpeg"/><Relationship Id="rId4" Type="http://schemas.openxmlformats.org/officeDocument/2006/relationships/image" Target="../media/image35.jpeg"/><Relationship Id="rId9" Type="http://schemas.openxmlformats.org/officeDocument/2006/relationships/image" Target="../media/image40.jpg"/><Relationship Id="rId14" Type="http://schemas.openxmlformats.org/officeDocument/2006/relationships/image" Target="../media/image45.jpg"/></Relationships>
</file>

<file path=ppt/slides/_rels/slide19.xml.rels><?xml version="1.0" encoding="UTF-8" standalone="yes"?>
<Relationships xmlns="http://schemas.openxmlformats.org/package/2006/relationships"><Relationship Id="rId8" Type="http://schemas.openxmlformats.org/officeDocument/2006/relationships/image" Target="../media/image39.jpg"/><Relationship Id="rId13" Type="http://schemas.openxmlformats.org/officeDocument/2006/relationships/image" Target="../media/image44.jpg"/><Relationship Id="rId18" Type="http://schemas.openxmlformats.org/officeDocument/2006/relationships/image" Target="../media/image57.png"/><Relationship Id="rId3" Type="http://schemas.openxmlformats.org/officeDocument/2006/relationships/image" Target="../media/image34.jpeg"/><Relationship Id="rId21" Type="http://schemas.openxmlformats.org/officeDocument/2006/relationships/customXml" Target="../ink/ink7.xml"/><Relationship Id="rId7" Type="http://schemas.openxmlformats.org/officeDocument/2006/relationships/image" Target="../media/image38.jpg"/><Relationship Id="rId12" Type="http://schemas.openxmlformats.org/officeDocument/2006/relationships/image" Target="../media/image43.jpeg"/><Relationship Id="rId17" Type="http://schemas.openxmlformats.org/officeDocument/2006/relationships/customXml" Target="../ink/ink5.xml"/><Relationship Id="rId2" Type="http://schemas.openxmlformats.org/officeDocument/2006/relationships/notesSlide" Target="../notesSlides/notesSlide19.xml"/><Relationship Id="rId16" Type="http://schemas.openxmlformats.org/officeDocument/2006/relationships/image" Target="../media/image47.jpg"/><Relationship Id="rId20" Type="http://schemas.openxmlformats.org/officeDocument/2006/relationships/image" Target="../media/image580.png"/><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50.jpeg"/><Relationship Id="rId24" Type="http://schemas.openxmlformats.org/officeDocument/2006/relationships/image" Target="../media/image600.png"/><Relationship Id="rId5" Type="http://schemas.openxmlformats.org/officeDocument/2006/relationships/image" Target="../media/image36.jpeg"/><Relationship Id="rId15" Type="http://schemas.openxmlformats.org/officeDocument/2006/relationships/image" Target="../media/image46.jpg"/><Relationship Id="rId23" Type="http://schemas.openxmlformats.org/officeDocument/2006/relationships/customXml" Target="../ink/ink8.xml"/><Relationship Id="rId10" Type="http://schemas.openxmlformats.org/officeDocument/2006/relationships/image" Target="../media/image49.jpeg"/><Relationship Id="rId19" Type="http://schemas.openxmlformats.org/officeDocument/2006/relationships/customXml" Target="../ink/ink6.xml"/><Relationship Id="rId4" Type="http://schemas.openxmlformats.org/officeDocument/2006/relationships/image" Target="../media/image35.jpeg"/><Relationship Id="rId9" Type="http://schemas.openxmlformats.org/officeDocument/2006/relationships/image" Target="../media/image40.jpg"/><Relationship Id="rId14" Type="http://schemas.openxmlformats.org/officeDocument/2006/relationships/image" Target="../media/image45.jpg"/><Relationship Id="rId22" Type="http://schemas.openxmlformats.org/officeDocument/2006/relationships/image" Target="../media/image590.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80.png"/><Relationship Id="rId5" Type="http://schemas.openxmlformats.org/officeDocument/2006/relationships/customXml" Target="../ink/ink9.xml"/><Relationship Id="rId4" Type="http://schemas.openxmlformats.org/officeDocument/2006/relationships/image" Target="../media/image48.jpg"/></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9.png"/><Relationship Id="rId3" Type="http://schemas.openxmlformats.org/officeDocument/2006/relationships/image" Target="../media/image32.jpeg"/><Relationship Id="rId7" Type="http://schemas.openxmlformats.org/officeDocument/2006/relationships/customXml" Target="../ink/ink11.xml"/><Relationship Id="rId12" Type="http://schemas.openxmlformats.org/officeDocument/2006/relationships/customXml" Target="../ink/ink13.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58.png"/><Relationship Id="rId5" Type="http://schemas.openxmlformats.org/officeDocument/2006/relationships/customXml" Target="../ink/ink10.xml"/><Relationship Id="rId15" Type="http://schemas.openxmlformats.org/officeDocument/2006/relationships/image" Target="../media/image60.png"/><Relationship Id="rId10" Type="http://schemas.openxmlformats.org/officeDocument/2006/relationships/customXml" Target="../ink/ink12.xml"/><Relationship Id="rId4" Type="http://schemas.openxmlformats.org/officeDocument/2006/relationships/image" Target="../media/image51.jpeg"/><Relationship Id="rId9" Type="http://schemas.openxmlformats.org/officeDocument/2006/relationships/image" Target="../media/image48.jpg"/><Relationship Id="rId14" Type="http://schemas.openxmlformats.org/officeDocument/2006/relationships/customXml" Target="../ink/ink14.xml"/></Relationships>
</file>

<file path=ppt/slides/_rels/slide22.xml.rels><?xml version="1.0" encoding="UTF-8" standalone="yes"?>
<Relationships xmlns="http://schemas.openxmlformats.org/package/2006/relationships"><Relationship Id="rId8" Type="http://schemas.openxmlformats.org/officeDocument/2006/relationships/customXml" Target="../ink/ink16.xml"/><Relationship Id="rId3" Type="http://schemas.openxmlformats.org/officeDocument/2006/relationships/image" Target="../media/image32.jpeg"/><Relationship Id="rId7" Type="http://schemas.openxmlformats.org/officeDocument/2006/relationships/image" Target="../media/image48.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01.png"/><Relationship Id="rId5" Type="http://schemas.openxmlformats.org/officeDocument/2006/relationships/customXml" Target="../ink/ink15.xml"/><Relationship Id="rId4" Type="http://schemas.openxmlformats.org/officeDocument/2006/relationships/image" Target="../media/image51.jpeg"/><Relationship Id="rId9"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91.png"/><Relationship Id="rId13" Type="http://schemas.openxmlformats.org/officeDocument/2006/relationships/customXml" Target="../ink/ink21.xml"/><Relationship Id="rId18" Type="http://schemas.openxmlformats.org/officeDocument/2006/relationships/image" Target="../media/image64.png"/><Relationship Id="rId3" Type="http://schemas.openxmlformats.org/officeDocument/2006/relationships/image" Target="../media/image53.png"/><Relationship Id="rId21" Type="http://schemas.openxmlformats.org/officeDocument/2006/relationships/customXml" Target="../ink/ink25.xml"/><Relationship Id="rId7" Type="http://schemas.openxmlformats.org/officeDocument/2006/relationships/customXml" Target="../ink/ink18.xml"/><Relationship Id="rId12" Type="http://schemas.openxmlformats.org/officeDocument/2006/relationships/image" Target="../media/image61.png"/><Relationship Id="rId17" Type="http://schemas.openxmlformats.org/officeDocument/2006/relationships/customXml" Target="../ink/ink23.xml"/><Relationship Id="rId2" Type="http://schemas.openxmlformats.org/officeDocument/2006/relationships/notesSlide" Target="../notesSlides/notesSlide24.xml"/><Relationship Id="rId16" Type="http://schemas.openxmlformats.org/officeDocument/2006/relationships/image" Target="../media/image63.png"/><Relationship Id="rId20"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581.png"/><Relationship Id="rId11" Type="http://schemas.openxmlformats.org/officeDocument/2006/relationships/customXml" Target="../ink/ink20.xml"/><Relationship Id="rId24" Type="http://schemas.openxmlformats.org/officeDocument/2006/relationships/image" Target="../media/image67.png"/><Relationship Id="rId5" Type="http://schemas.openxmlformats.org/officeDocument/2006/relationships/customXml" Target="../ink/ink17.xml"/><Relationship Id="rId15" Type="http://schemas.openxmlformats.org/officeDocument/2006/relationships/customXml" Target="../ink/ink22.xml"/><Relationship Id="rId23" Type="http://schemas.openxmlformats.org/officeDocument/2006/relationships/customXml" Target="../ink/ink26.xml"/><Relationship Id="rId10" Type="http://schemas.openxmlformats.org/officeDocument/2006/relationships/image" Target="../media/image601.png"/><Relationship Id="rId19" Type="http://schemas.openxmlformats.org/officeDocument/2006/relationships/customXml" Target="../ink/ink24.xml"/><Relationship Id="rId4" Type="http://schemas.openxmlformats.org/officeDocument/2006/relationships/image" Target="../media/image54.jpeg"/><Relationship Id="rId9" Type="http://schemas.openxmlformats.org/officeDocument/2006/relationships/customXml" Target="../ink/ink19.xml"/><Relationship Id="rId14" Type="http://schemas.openxmlformats.org/officeDocument/2006/relationships/image" Target="../media/image620.png"/><Relationship Id="rId22" Type="http://schemas.openxmlformats.org/officeDocument/2006/relationships/image" Target="../media/image66.png"/></Relationships>
</file>

<file path=ppt/slides/_rels/slide25.xml.rels><?xml version="1.0" encoding="UTF-8" standalone="yes"?>
<Relationships xmlns="http://schemas.openxmlformats.org/package/2006/relationships"><Relationship Id="rId13" Type="http://schemas.openxmlformats.org/officeDocument/2006/relationships/customXml" Target="../ink/ink31.xml"/><Relationship Id="rId18" Type="http://schemas.openxmlformats.org/officeDocument/2006/relationships/image" Target="../media/image71.png"/><Relationship Id="rId26" Type="http://schemas.openxmlformats.org/officeDocument/2006/relationships/image" Target="../media/image75.png"/><Relationship Id="rId21" Type="http://schemas.openxmlformats.org/officeDocument/2006/relationships/customXml" Target="../ink/ink35.xml"/><Relationship Id="rId34" Type="http://schemas.openxmlformats.org/officeDocument/2006/relationships/image" Target="../media/image79.png"/><Relationship Id="rId7" Type="http://schemas.openxmlformats.org/officeDocument/2006/relationships/customXml" Target="../ink/ink28.xml"/><Relationship Id="rId12" Type="http://schemas.openxmlformats.org/officeDocument/2006/relationships/image" Target="../media/image600.png"/><Relationship Id="rId17" Type="http://schemas.openxmlformats.org/officeDocument/2006/relationships/customXml" Target="../ink/ink33.xml"/><Relationship Id="rId25" Type="http://schemas.openxmlformats.org/officeDocument/2006/relationships/customXml" Target="../ink/ink37.xml"/><Relationship Id="rId33" Type="http://schemas.openxmlformats.org/officeDocument/2006/relationships/customXml" Target="../ink/ink41.xml"/><Relationship Id="rId38" Type="http://schemas.openxmlformats.org/officeDocument/2006/relationships/image" Target="../media/image81.png"/><Relationship Id="rId2" Type="http://schemas.openxmlformats.org/officeDocument/2006/relationships/notesSlide" Target="../notesSlides/notesSlide25.xml"/><Relationship Id="rId16" Type="http://schemas.openxmlformats.org/officeDocument/2006/relationships/image" Target="../media/image70.png"/><Relationship Id="rId20" Type="http://schemas.openxmlformats.org/officeDocument/2006/relationships/image" Target="../media/image72.png"/><Relationship Id="rId29" Type="http://schemas.openxmlformats.org/officeDocument/2006/relationships/customXml" Target="../ink/ink39.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customXml" Target="../ink/ink30.xml"/><Relationship Id="rId24" Type="http://schemas.openxmlformats.org/officeDocument/2006/relationships/image" Target="../media/image74.png"/><Relationship Id="rId32" Type="http://schemas.openxmlformats.org/officeDocument/2006/relationships/image" Target="../media/image78.png"/><Relationship Id="rId37" Type="http://schemas.openxmlformats.org/officeDocument/2006/relationships/customXml" Target="../ink/ink43.xml"/><Relationship Id="rId5" Type="http://schemas.openxmlformats.org/officeDocument/2006/relationships/customXml" Target="../ink/ink27.xml"/><Relationship Id="rId15" Type="http://schemas.openxmlformats.org/officeDocument/2006/relationships/customXml" Target="../ink/ink32.xml"/><Relationship Id="rId23" Type="http://schemas.openxmlformats.org/officeDocument/2006/relationships/customXml" Target="../ink/ink36.xml"/><Relationship Id="rId28" Type="http://schemas.openxmlformats.org/officeDocument/2006/relationships/image" Target="../media/image76.png"/><Relationship Id="rId36" Type="http://schemas.openxmlformats.org/officeDocument/2006/relationships/image" Target="../media/image80.png"/><Relationship Id="rId10" Type="http://schemas.openxmlformats.org/officeDocument/2006/relationships/image" Target="../media/image590.png"/><Relationship Id="rId19" Type="http://schemas.openxmlformats.org/officeDocument/2006/relationships/customXml" Target="../ink/ink34.xml"/><Relationship Id="rId31" Type="http://schemas.openxmlformats.org/officeDocument/2006/relationships/customXml" Target="../ink/ink40.xml"/><Relationship Id="rId4" Type="http://schemas.openxmlformats.org/officeDocument/2006/relationships/image" Target="../media/image54.jpeg"/><Relationship Id="rId9" Type="http://schemas.openxmlformats.org/officeDocument/2006/relationships/customXml" Target="../ink/ink29.xml"/><Relationship Id="rId14" Type="http://schemas.openxmlformats.org/officeDocument/2006/relationships/image" Target="../media/image69.png"/><Relationship Id="rId22" Type="http://schemas.openxmlformats.org/officeDocument/2006/relationships/image" Target="../media/image73.png"/><Relationship Id="rId27" Type="http://schemas.openxmlformats.org/officeDocument/2006/relationships/customXml" Target="../ink/ink38.xml"/><Relationship Id="rId30" Type="http://schemas.openxmlformats.org/officeDocument/2006/relationships/image" Target="../media/image77.png"/><Relationship Id="rId35" Type="http://schemas.openxmlformats.org/officeDocument/2006/relationships/customXml" Target="../ink/ink42.xml"/><Relationship Id="rId8" Type="http://schemas.openxmlformats.org/officeDocument/2006/relationships/image" Target="../media/image580.png"/><Relationship Id="rId3" Type="http://schemas.openxmlformats.org/officeDocument/2006/relationships/image" Target="../media/image55.jpeg"/></Relationships>
</file>

<file path=ppt/slides/_rels/slide26.xml.rels><?xml version="1.0" encoding="UTF-8" standalone="yes"?>
<Relationships xmlns="http://schemas.openxmlformats.org/package/2006/relationships"><Relationship Id="rId13" Type="http://schemas.openxmlformats.org/officeDocument/2006/relationships/customXml" Target="../ink/ink48.xml"/><Relationship Id="rId18" Type="http://schemas.openxmlformats.org/officeDocument/2006/relationships/image" Target="../media/image88.png"/><Relationship Id="rId26" Type="http://schemas.openxmlformats.org/officeDocument/2006/relationships/image" Target="../media/image92.png"/><Relationship Id="rId39" Type="http://schemas.openxmlformats.org/officeDocument/2006/relationships/customXml" Target="../ink/ink61.xml"/><Relationship Id="rId21" Type="http://schemas.openxmlformats.org/officeDocument/2006/relationships/customXml" Target="../ink/ink52.xml"/><Relationship Id="rId34" Type="http://schemas.openxmlformats.org/officeDocument/2006/relationships/image" Target="../media/image95.png"/><Relationship Id="rId42" Type="http://schemas.openxmlformats.org/officeDocument/2006/relationships/image" Target="../media/image99.png"/><Relationship Id="rId7" Type="http://schemas.openxmlformats.org/officeDocument/2006/relationships/customXml" Target="../ink/ink45.xml"/><Relationship Id="rId2" Type="http://schemas.openxmlformats.org/officeDocument/2006/relationships/notesSlide" Target="../notesSlides/notesSlide26.xml"/><Relationship Id="rId16" Type="http://schemas.openxmlformats.org/officeDocument/2006/relationships/image" Target="../media/image87.png"/><Relationship Id="rId20" Type="http://schemas.openxmlformats.org/officeDocument/2006/relationships/image" Target="../media/image89.png"/><Relationship Id="rId29" Type="http://schemas.openxmlformats.org/officeDocument/2006/relationships/customXml" Target="../ink/ink56.xml"/><Relationship Id="rId41" Type="http://schemas.openxmlformats.org/officeDocument/2006/relationships/customXml" Target="../ink/ink62.xml"/><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customXml" Target="../ink/ink47.xml"/><Relationship Id="rId24" Type="http://schemas.openxmlformats.org/officeDocument/2006/relationships/image" Target="../media/image91.png"/><Relationship Id="rId32" Type="http://schemas.openxmlformats.org/officeDocument/2006/relationships/image" Target="../media/image78.png"/><Relationship Id="rId37" Type="http://schemas.openxmlformats.org/officeDocument/2006/relationships/customXml" Target="../ink/ink60.xml"/><Relationship Id="rId40" Type="http://schemas.openxmlformats.org/officeDocument/2006/relationships/image" Target="../media/image98.png"/><Relationship Id="rId5" Type="http://schemas.openxmlformats.org/officeDocument/2006/relationships/customXml" Target="../ink/ink44.xml"/><Relationship Id="rId15" Type="http://schemas.openxmlformats.org/officeDocument/2006/relationships/customXml" Target="../ink/ink49.xml"/><Relationship Id="rId23" Type="http://schemas.openxmlformats.org/officeDocument/2006/relationships/customXml" Target="../ink/ink53.xml"/><Relationship Id="rId28" Type="http://schemas.openxmlformats.org/officeDocument/2006/relationships/image" Target="../media/image93.png"/><Relationship Id="rId36" Type="http://schemas.openxmlformats.org/officeDocument/2006/relationships/image" Target="../media/image96.png"/><Relationship Id="rId10" Type="http://schemas.openxmlformats.org/officeDocument/2006/relationships/image" Target="../media/image84.png"/><Relationship Id="rId19" Type="http://schemas.openxmlformats.org/officeDocument/2006/relationships/customXml" Target="../ink/ink51.xml"/><Relationship Id="rId31" Type="http://schemas.openxmlformats.org/officeDocument/2006/relationships/customXml" Target="../ink/ink57.xml"/><Relationship Id="rId44" Type="http://schemas.openxmlformats.org/officeDocument/2006/relationships/image" Target="../media/image100.png"/><Relationship Id="rId4" Type="http://schemas.openxmlformats.org/officeDocument/2006/relationships/image" Target="../media/image54.jpeg"/><Relationship Id="rId9" Type="http://schemas.openxmlformats.org/officeDocument/2006/relationships/customXml" Target="../ink/ink46.xml"/><Relationship Id="rId14" Type="http://schemas.openxmlformats.org/officeDocument/2006/relationships/image" Target="../media/image86.png"/><Relationship Id="rId22" Type="http://schemas.openxmlformats.org/officeDocument/2006/relationships/image" Target="../media/image90.png"/><Relationship Id="rId27" Type="http://schemas.openxmlformats.org/officeDocument/2006/relationships/customXml" Target="../ink/ink55.xml"/><Relationship Id="rId30" Type="http://schemas.openxmlformats.org/officeDocument/2006/relationships/image" Target="../media/image94.png"/><Relationship Id="rId35" Type="http://schemas.openxmlformats.org/officeDocument/2006/relationships/customXml" Target="../ink/ink59.xml"/><Relationship Id="rId43" Type="http://schemas.openxmlformats.org/officeDocument/2006/relationships/customXml" Target="../ink/ink63.xml"/><Relationship Id="rId8" Type="http://schemas.openxmlformats.org/officeDocument/2006/relationships/image" Target="../media/image83.png"/><Relationship Id="rId3" Type="http://schemas.openxmlformats.org/officeDocument/2006/relationships/image" Target="../media/image55.jpeg"/><Relationship Id="rId12" Type="http://schemas.openxmlformats.org/officeDocument/2006/relationships/image" Target="../media/image85.png"/><Relationship Id="rId17" Type="http://schemas.openxmlformats.org/officeDocument/2006/relationships/customXml" Target="../ink/ink50.xml"/><Relationship Id="rId25" Type="http://schemas.openxmlformats.org/officeDocument/2006/relationships/customXml" Target="../ink/ink54.xml"/><Relationship Id="rId33" Type="http://schemas.openxmlformats.org/officeDocument/2006/relationships/customXml" Target="../ink/ink58.xml"/><Relationship Id="rId38" Type="http://schemas.openxmlformats.org/officeDocument/2006/relationships/image" Target="../media/image97.png"/></Relationships>
</file>

<file path=ppt/slides/_rels/slide27.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jpeg"/><Relationship Id="rId7" Type="http://schemas.openxmlformats.org/officeDocument/2006/relationships/image" Target="../media/image39.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eg"/><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9.jpg"/><Relationship Id="rId13" Type="http://schemas.openxmlformats.org/officeDocument/2006/relationships/image" Target="../media/image47.jpg"/><Relationship Id="rId3" Type="http://schemas.openxmlformats.org/officeDocument/2006/relationships/image" Target="../media/image34.jpeg"/><Relationship Id="rId7" Type="http://schemas.openxmlformats.org/officeDocument/2006/relationships/image" Target="../media/image38.jpg"/><Relationship Id="rId12" Type="http://schemas.openxmlformats.org/officeDocument/2006/relationships/image" Target="../media/image46.jpg"/><Relationship Id="rId17" Type="http://schemas.openxmlformats.org/officeDocument/2006/relationships/image" Target="../media/image500.png"/><Relationship Id="rId2" Type="http://schemas.openxmlformats.org/officeDocument/2006/relationships/notesSlide" Target="../notesSlides/notesSlide29.xml"/><Relationship Id="rId16" Type="http://schemas.openxmlformats.org/officeDocument/2006/relationships/customXml" Target="../ink/ink65.xml"/><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45.jpg"/><Relationship Id="rId5" Type="http://schemas.openxmlformats.org/officeDocument/2006/relationships/image" Target="../media/image36.jpeg"/><Relationship Id="rId15" Type="http://schemas.openxmlformats.org/officeDocument/2006/relationships/image" Target="../media/image490.png"/><Relationship Id="rId10" Type="http://schemas.openxmlformats.org/officeDocument/2006/relationships/image" Target="../media/image44.jpg"/><Relationship Id="rId4" Type="http://schemas.openxmlformats.org/officeDocument/2006/relationships/image" Target="../media/image35.jpeg"/><Relationship Id="rId9" Type="http://schemas.openxmlformats.org/officeDocument/2006/relationships/image" Target="../media/image40.jpg"/><Relationship Id="rId14" Type="http://schemas.openxmlformats.org/officeDocument/2006/relationships/customXml" Target="../ink/ink6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customXml" Target="../ink/ink68.xml"/><Relationship Id="rId13" Type="http://schemas.openxmlformats.org/officeDocument/2006/relationships/image" Target="../media/image104.png"/><Relationship Id="rId18" Type="http://schemas.openxmlformats.org/officeDocument/2006/relationships/customXml" Target="../ink/ink73.xml"/><Relationship Id="rId3" Type="http://schemas.openxmlformats.org/officeDocument/2006/relationships/image" Target="../media/image54.jpeg"/><Relationship Id="rId7" Type="http://schemas.openxmlformats.org/officeDocument/2006/relationships/image" Target="../media/image101.png"/><Relationship Id="rId12" Type="http://schemas.openxmlformats.org/officeDocument/2006/relationships/customXml" Target="../ink/ink70.xml"/><Relationship Id="rId17" Type="http://schemas.openxmlformats.org/officeDocument/2006/relationships/image" Target="../media/image106.png"/><Relationship Id="rId2" Type="http://schemas.openxmlformats.org/officeDocument/2006/relationships/notesSlide" Target="../notesSlides/notesSlide32.xml"/><Relationship Id="rId16" Type="http://schemas.openxmlformats.org/officeDocument/2006/relationships/customXml" Target="../ink/ink72.xml"/><Relationship Id="rId1" Type="http://schemas.openxmlformats.org/officeDocument/2006/relationships/slideLayout" Target="../slideLayouts/slideLayout2.xml"/><Relationship Id="rId6" Type="http://schemas.openxmlformats.org/officeDocument/2006/relationships/customXml" Target="../ink/ink67.xml"/><Relationship Id="rId11" Type="http://schemas.openxmlformats.org/officeDocument/2006/relationships/image" Target="../media/image103.png"/><Relationship Id="rId5" Type="http://schemas.openxmlformats.org/officeDocument/2006/relationships/image" Target="../media/image68.png"/><Relationship Id="rId15" Type="http://schemas.openxmlformats.org/officeDocument/2006/relationships/image" Target="../media/image105.png"/><Relationship Id="rId10" Type="http://schemas.openxmlformats.org/officeDocument/2006/relationships/customXml" Target="../ink/ink69.xml"/><Relationship Id="rId19" Type="http://schemas.openxmlformats.org/officeDocument/2006/relationships/image" Target="../media/image107.png"/><Relationship Id="rId4" Type="http://schemas.openxmlformats.org/officeDocument/2006/relationships/customXml" Target="../ink/ink66.xml"/><Relationship Id="rId9" Type="http://schemas.openxmlformats.org/officeDocument/2006/relationships/image" Target="../media/image102.png"/><Relationship Id="rId14" Type="http://schemas.openxmlformats.org/officeDocument/2006/relationships/customXml" Target="../ink/ink7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110.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63.svg"/></Relationships>
</file>

<file path=ppt/slides/_rels/slide37.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62.png"/><Relationship Id="rId7" Type="http://schemas.openxmlformats.org/officeDocument/2006/relationships/image" Target="../media/image110.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63.sv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image" Target="../media/image26.pn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0" dirty="0"/>
              <a:t>Baas van Nederland</a:t>
            </a:r>
            <a:br>
              <a:rPr lang="nl-NL" b="0" dirty="0"/>
            </a:br>
            <a:r>
              <a:rPr lang="nl-NL" sz="2800" b="0" dirty="0"/>
              <a:t>De toekomst van de landbouw </a:t>
            </a:r>
            <a:endParaRPr lang="nl-NL" sz="2800" dirty="0"/>
          </a:p>
        </p:txBody>
      </p:sp>
      <p:sp>
        <p:nvSpPr>
          <p:cNvPr id="4" name="Tijdelijke aanduiding voor datum 3"/>
          <p:cNvSpPr>
            <a:spLocks noGrp="1"/>
          </p:cNvSpPr>
          <p:nvPr>
            <p:ph type="dt" sz="half" idx="11"/>
          </p:nvPr>
        </p:nvSpPr>
        <p:spPr/>
        <p:txBody>
          <a:bodyPr/>
          <a:lstStyle/>
          <a:p>
            <a:fld id="{0E8FEAC5-E696-4006-BCE4-2EC71C277B36}" type="datetime4">
              <a:rPr lang="nl-NL" smtClean="0"/>
              <a:t>1 oktober 2024</a:t>
            </a:fld>
            <a:endParaRPr lang="nl-NL" dirty="0"/>
          </a:p>
        </p:txBody>
      </p:sp>
    </p:spTree>
    <p:extLst>
      <p:ext uri="{BB962C8B-B14F-4D97-AF65-F5344CB8AC3E}">
        <p14:creationId xmlns:p14="http://schemas.microsoft.com/office/powerpoint/2010/main" val="2641682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C989D-6C2E-33B3-6FA1-5BDD75B0124F}"/>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E6588B6C-8594-1F4C-F386-A02E6463A5D0}"/>
              </a:ext>
            </a:extLst>
          </p:cNvPr>
          <p:cNvSpPr/>
          <p:nvPr/>
        </p:nvSpPr>
        <p:spPr>
          <a:xfrm>
            <a:off x="4904588" y="1468315"/>
            <a:ext cx="4141177" cy="3534508"/>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4" name="Rectangle 23">
            <a:extLst>
              <a:ext uri="{FF2B5EF4-FFF2-40B4-BE49-F238E27FC236}">
                <a16:creationId xmlns:a16="http://schemas.microsoft.com/office/drawing/2014/main" id="{B2B1D038-DC5A-7707-5F6F-B3CB236CAFCD}"/>
              </a:ext>
            </a:extLst>
          </p:cNvPr>
          <p:cNvSpPr/>
          <p:nvPr/>
        </p:nvSpPr>
        <p:spPr>
          <a:xfrm>
            <a:off x="763412" y="1468315"/>
            <a:ext cx="3878926" cy="3534508"/>
          </a:xfrm>
          <a:prstGeom prst="rect">
            <a:avLst/>
          </a:prstGeom>
          <a:solidFill>
            <a:srgbClr val="F6D52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 name="Tijdelijke aanduiding voor dianummer 3">
            <a:extLst>
              <a:ext uri="{FF2B5EF4-FFF2-40B4-BE49-F238E27FC236}">
                <a16:creationId xmlns:a16="http://schemas.microsoft.com/office/drawing/2014/main" id="{35967596-BE0D-8C2A-058D-888D25748C5D}"/>
              </a:ext>
            </a:extLst>
          </p:cNvPr>
          <p:cNvSpPr>
            <a:spLocks noGrp="1"/>
          </p:cNvSpPr>
          <p:nvPr>
            <p:ph type="sldNum" sz="quarter" idx="4"/>
          </p:nvPr>
        </p:nvSpPr>
        <p:spPr/>
        <p:txBody>
          <a:bodyPr/>
          <a:lstStyle/>
          <a:p>
            <a:fld id="{FE63E531-1C3B-364E-9A80-B8838FF23FE5}" type="slidenum">
              <a:rPr lang="nl-NL" smtClean="0"/>
              <a:pPr/>
              <a:t>10</a:t>
            </a:fld>
            <a:endParaRPr lang="nl-NL" dirty="0"/>
          </a:p>
        </p:txBody>
      </p:sp>
      <p:sp>
        <p:nvSpPr>
          <p:cNvPr id="5" name="Titel 4">
            <a:extLst>
              <a:ext uri="{FF2B5EF4-FFF2-40B4-BE49-F238E27FC236}">
                <a16:creationId xmlns:a16="http://schemas.microsoft.com/office/drawing/2014/main" id="{9204FEF9-98BD-ACA5-F326-BA19AC0EEBA7}"/>
              </a:ext>
            </a:extLst>
          </p:cNvPr>
          <p:cNvSpPr>
            <a:spLocks noGrp="1"/>
          </p:cNvSpPr>
          <p:nvPr>
            <p:ph type="title"/>
          </p:nvPr>
        </p:nvSpPr>
        <p:spPr/>
        <p:txBody>
          <a:bodyPr/>
          <a:lstStyle/>
          <a:p>
            <a:r>
              <a:rPr lang="en-GB" dirty="0"/>
              <a:t>V</a:t>
            </a:r>
            <a:r>
              <a:rPr lang="nl-NL" dirty="0" err="1"/>
              <a:t>eeteelt</a:t>
            </a:r>
            <a:r>
              <a:rPr lang="nl-NL" dirty="0"/>
              <a:t> en akkerbouw</a:t>
            </a:r>
          </a:p>
        </p:txBody>
      </p:sp>
      <p:sp>
        <p:nvSpPr>
          <p:cNvPr id="2" name="Text Placeholder 1">
            <a:extLst>
              <a:ext uri="{FF2B5EF4-FFF2-40B4-BE49-F238E27FC236}">
                <a16:creationId xmlns:a16="http://schemas.microsoft.com/office/drawing/2014/main" id="{93481CB6-9133-BAB0-48AE-00291835A6CA}"/>
              </a:ext>
            </a:extLst>
          </p:cNvPr>
          <p:cNvSpPr>
            <a:spLocks noGrp="1"/>
          </p:cNvSpPr>
          <p:nvPr>
            <p:ph type="body" sz="quarter" idx="13"/>
          </p:nvPr>
        </p:nvSpPr>
        <p:spPr>
          <a:xfrm>
            <a:off x="936624" y="3510643"/>
            <a:ext cx="3635375" cy="1160577"/>
          </a:xfrm>
        </p:spPr>
        <p:txBody>
          <a:bodyPr/>
          <a:lstStyle/>
          <a:p>
            <a:pPr marL="0" indent="0">
              <a:buNone/>
            </a:pPr>
            <a:r>
              <a:rPr lang="en-GB" dirty="0" err="1">
                <a:solidFill>
                  <a:schemeClr val="bg1"/>
                </a:solidFill>
              </a:rPr>
              <a:t>Vlees</a:t>
            </a:r>
            <a:r>
              <a:rPr lang="en-GB" dirty="0">
                <a:solidFill>
                  <a:schemeClr val="bg1"/>
                </a:solidFill>
              </a:rPr>
              <a:t>, </a:t>
            </a:r>
            <a:r>
              <a:rPr lang="en-GB" dirty="0" err="1">
                <a:solidFill>
                  <a:schemeClr val="bg1"/>
                </a:solidFill>
              </a:rPr>
              <a:t>melk</a:t>
            </a:r>
            <a:r>
              <a:rPr lang="en-GB" dirty="0">
                <a:solidFill>
                  <a:schemeClr val="bg1"/>
                </a:solidFill>
              </a:rPr>
              <a:t>, </a:t>
            </a:r>
            <a:r>
              <a:rPr lang="en-GB" dirty="0" err="1">
                <a:solidFill>
                  <a:schemeClr val="bg1"/>
                </a:solidFill>
              </a:rPr>
              <a:t>eieren</a:t>
            </a:r>
            <a:endParaRPr lang="en-GB" dirty="0">
              <a:solidFill>
                <a:schemeClr val="bg1"/>
              </a:solidFill>
            </a:endParaRPr>
          </a:p>
          <a:p>
            <a:pPr marL="0" indent="0">
              <a:buNone/>
            </a:pPr>
            <a:r>
              <a:rPr lang="en-GB" dirty="0" err="1">
                <a:solidFill>
                  <a:schemeClr val="bg1"/>
                </a:solidFill>
              </a:rPr>
              <a:t>Dierlijk</a:t>
            </a:r>
            <a:r>
              <a:rPr lang="en-GB" dirty="0">
                <a:solidFill>
                  <a:schemeClr val="bg1"/>
                </a:solidFill>
              </a:rPr>
              <a:t> </a:t>
            </a:r>
            <a:r>
              <a:rPr lang="en-GB" dirty="0" err="1">
                <a:solidFill>
                  <a:schemeClr val="bg1"/>
                </a:solidFill>
              </a:rPr>
              <a:t>eiwit</a:t>
            </a:r>
            <a:endParaRPr lang="en-GB" dirty="0">
              <a:solidFill>
                <a:schemeClr val="bg1"/>
              </a:solidFill>
            </a:endParaRPr>
          </a:p>
          <a:p>
            <a:pPr marL="0" indent="0">
              <a:buNone/>
            </a:pPr>
            <a:r>
              <a:rPr lang="en-GB" dirty="0" err="1">
                <a:solidFill>
                  <a:schemeClr val="bg1"/>
                </a:solidFill>
              </a:rPr>
              <a:t>Veel</a:t>
            </a:r>
            <a:r>
              <a:rPr lang="en-GB" dirty="0">
                <a:solidFill>
                  <a:schemeClr val="bg1"/>
                </a:solidFill>
              </a:rPr>
              <a:t> land </a:t>
            </a:r>
            <a:r>
              <a:rPr lang="en-GB" dirty="0" err="1">
                <a:solidFill>
                  <a:schemeClr val="bg1"/>
                </a:solidFill>
              </a:rPr>
              <a:t>en</a:t>
            </a:r>
            <a:r>
              <a:rPr lang="en-GB" dirty="0">
                <a:solidFill>
                  <a:schemeClr val="bg1"/>
                </a:solidFill>
              </a:rPr>
              <a:t> CO2 </a:t>
            </a:r>
            <a:r>
              <a:rPr lang="en-GB" dirty="0" err="1">
                <a:solidFill>
                  <a:schemeClr val="bg1"/>
                </a:solidFill>
              </a:rPr>
              <a:t>uitstoot</a:t>
            </a:r>
            <a:endParaRPr lang="en-GB" dirty="0">
              <a:solidFill>
                <a:schemeClr val="bg1"/>
              </a:solidFill>
            </a:endParaRPr>
          </a:p>
        </p:txBody>
      </p:sp>
      <p:sp>
        <p:nvSpPr>
          <p:cNvPr id="3" name="Text Placeholder 1">
            <a:extLst>
              <a:ext uri="{FF2B5EF4-FFF2-40B4-BE49-F238E27FC236}">
                <a16:creationId xmlns:a16="http://schemas.microsoft.com/office/drawing/2014/main" id="{F9DFBC8F-1396-CB94-241B-729C4694BD4B}"/>
              </a:ext>
            </a:extLst>
          </p:cNvPr>
          <p:cNvSpPr txBox="1">
            <a:spLocks/>
          </p:cNvSpPr>
          <p:nvPr/>
        </p:nvSpPr>
        <p:spPr>
          <a:xfrm>
            <a:off x="936625" y="1536303"/>
            <a:ext cx="3439432" cy="816260"/>
          </a:xfrm>
          <a:prstGeom prst="rect">
            <a:avLst/>
          </a:prstGeom>
        </p:spPr>
        <p:txBody>
          <a:bodyPr vert="horz" lIns="0" tIns="0" rIns="0" bIns="0"/>
          <a:lstStyle>
            <a:lvl1pPr marL="180000" indent="-180000" algn="l" defTabSz="457200" rtl="0" fontAlgn="base">
              <a:lnSpc>
                <a:spcPct val="100000"/>
              </a:lnSpc>
              <a:spcBef>
                <a:spcPts val="0"/>
              </a:spcBef>
              <a:spcAft>
                <a:spcPts val="1000"/>
              </a:spcAft>
              <a:buFont typeface="Arial"/>
              <a:buChar char="•"/>
              <a:defRPr sz="2400" kern="1200">
                <a:solidFill>
                  <a:srgbClr val="000000"/>
                </a:solidFill>
                <a:latin typeface="Arial"/>
                <a:ea typeface="+mn-ea"/>
                <a:cs typeface="Arial"/>
              </a:defRPr>
            </a:lvl1pPr>
            <a:lvl2pPr marL="360000" indent="-180000" algn="l" defTabSz="457200" rtl="0" fontAlgn="base">
              <a:lnSpc>
                <a:spcPct val="100000"/>
              </a:lnSpc>
              <a:spcBef>
                <a:spcPts val="0"/>
              </a:spcBef>
              <a:spcAft>
                <a:spcPts val="1000"/>
              </a:spcAft>
              <a:buFont typeface="Arial"/>
              <a:buChar char="•"/>
              <a:defRPr sz="2400" kern="1200">
                <a:solidFill>
                  <a:srgbClr val="000000"/>
                </a:solidFill>
                <a:latin typeface="Arial"/>
                <a:ea typeface="+mn-ea"/>
                <a:cs typeface="Arial"/>
              </a:defRPr>
            </a:lvl2pPr>
            <a:lvl3pPr marL="540000" indent="-180000" algn="l" defTabSz="457200" rtl="0" fontAlgn="base">
              <a:lnSpc>
                <a:spcPct val="100000"/>
              </a:lnSpc>
              <a:spcBef>
                <a:spcPts val="0"/>
              </a:spcBef>
              <a:spcAft>
                <a:spcPts val="1000"/>
              </a:spcAft>
              <a:buFont typeface="Arial"/>
              <a:buChar char="•"/>
              <a:defRPr sz="2400" kern="1200">
                <a:solidFill>
                  <a:srgbClr val="000000"/>
                </a:solidFill>
                <a:latin typeface="Arial"/>
                <a:ea typeface="+mn-ea"/>
                <a:cs typeface="Arial"/>
              </a:defRPr>
            </a:lvl3pPr>
            <a:lvl4pPr marL="720000" indent="-180000" algn="l" defTabSz="457200" rtl="0" fontAlgn="base">
              <a:lnSpc>
                <a:spcPct val="100000"/>
              </a:lnSpc>
              <a:spcBef>
                <a:spcPts val="0"/>
              </a:spcBef>
              <a:spcAft>
                <a:spcPts val="1000"/>
              </a:spcAft>
              <a:buFont typeface="Arial"/>
              <a:buChar char="•"/>
              <a:defRPr sz="2400" kern="1200">
                <a:solidFill>
                  <a:srgbClr val="000000"/>
                </a:solidFill>
                <a:latin typeface="Arial"/>
                <a:ea typeface="+mn-ea"/>
                <a:cs typeface="Arial"/>
              </a:defRPr>
            </a:lvl4pPr>
            <a:lvl5pPr marL="900000" indent="-180000" algn="l" defTabSz="457200" rtl="0" fontAlgn="base">
              <a:lnSpc>
                <a:spcPct val="100000"/>
              </a:lnSpc>
              <a:spcBef>
                <a:spcPts val="0"/>
              </a:spcBef>
              <a:spcAft>
                <a:spcPts val="1000"/>
              </a:spcAft>
              <a:buFont typeface="Arial"/>
              <a:buChar char="•"/>
              <a:defRPr sz="2400" kern="1200">
                <a:solidFill>
                  <a:srgbClr val="00000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b="1" dirty="0" err="1">
                <a:solidFill>
                  <a:schemeClr val="bg1"/>
                </a:solidFill>
              </a:rPr>
              <a:t>Veeteelt</a:t>
            </a:r>
            <a:endParaRPr lang="en-GB" b="1" dirty="0">
              <a:solidFill>
                <a:schemeClr val="bg1"/>
              </a:solidFill>
            </a:endParaRPr>
          </a:p>
          <a:p>
            <a:pPr marL="0" indent="0">
              <a:buFont typeface="Arial"/>
              <a:buNone/>
            </a:pPr>
            <a:r>
              <a:rPr lang="en-GB" dirty="0" err="1">
                <a:solidFill>
                  <a:schemeClr val="bg1"/>
                </a:solidFill>
              </a:rPr>
              <a:t>Houden</a:t>
            </a:r>
            <a:r>
              <a:rPr lang="en-GB" dirty="0">
                <a:solidFill>
                  <a:schemeClr val="bg1"/>
                </a:solidFill>
              </a:rPr>
              <a:t> van </a:t>
            </a:r>
            <a:r>
              <a:rPr lang="en-GB" dirty="0" err="1">
                <a:solidFill>
                  <a:schemeClr val="bg1"/>
                </a:solidFill>
              </a:rPr>
              <a:t>dieren</a:t>
            </a:r>
            <a:endParaRPr lang="en-GB" dirty="0">
              <a:solidFill>
                <a:schemeClr val="bg1"/>
              </a:solidFill>
            </a:endParaRPr>
          </a:p>
        </p:txBody>
      </p:sp>
      <p:sp>
        <p:nvSpPr>
          <p:cNvPr id="6" name="Text Placeholder 1">
            <a:extLst>
              <a:ext uri="{FF2B5EF4-FFF2-40B4-BE49-F238E27FC236}">
                <a16:creationId xmlns:a16="http://schemas.microsoft.com/office/drawing/2014/main" id="{9CCEBC79-6C83-4F1E-CC22-9033E150B67F}"/>
              </a:ext>
            </a:extLst>
          </p:cNvPr>
          <p:cNvSpPr txBox="1">
            <a:spLocks/>
          </p:cNvSpPr>
          <p:nvPr/>
        </p:nvSpPr>
        <p:spPr>
          <a:xfrm>
            <a:off x="5116739" y="3510643"/>
            <a:ext cx="3814990" cy="1160577"/>
          </a:xfrm>
          <a:prstGeom prst="rect">
            <a:avLst/>
          </a:prstGeom>
        </p:spPr>
        <p:txBody>
          <a:bodyPr vert="horz" lIns="0" tIns="0" rIns="0" bIns="0"/>
          <a:lstStyle>
            <a:lvl1pPr marL="180000" indent="-180000" algn="l" defTabSz="457200" rtl="0" fontAlgn="base">
              <a:lnSpc>
                <a:spcPct val="100000"/>
              </a:lnSpc>
              <a:spcBef>
                <a:spcPts val="0"/>
              </a:spcBef>
              <a:spcAft>
                <a:spcPts val="1000"/>
              </a:spcAft>
              <a:buFont typeface="Arial"/>
              <a:buChar char="•"/>
              <a:defRPr sz="2400" kern="1200">
                <a:solidFill>
                  <a:srgbClr val="000000"/>
                </a:solidFill>
                <a:latin typeface="Arial"/>
                <a:ea typeface="+mn-ea"/>
                <a:cs typeface="Arial"/>
              </a:defRPr>
            </a:lvl1pPr>
            <a:lvl2pPr marL="360000" indent="-180000" algn="l" defTabSz="457200" rtl="0" fontAlgn="base">
              <a:lnSpc>
                <a:spcPct val="100000"/>
              </a:lnSpc>
              <a:spcBef>
                <a:spcPts val="0"/>
              </a:spcBef>
              <a:spcAft>
                <a:spcPts val="1000"/>
              </a:spcAft>
              <a:buFont typeface="Arial"/>
              <a:buChar char="•"/>
              <a:defRPr sz="2400" kern="1200">
                <a:solidFill>
                  <a:srgbClr val="000000"/>
                </a:solidFill>
                <a:latin typeface="Arial"/>
                <a:ea typeface="+mn-ea"/>
                <a:cs typeface="Arial"/>
              </a:defRPr>
            </a:lvl2pPr>
            <a:lvl3pPr marL="540000" indent="-180000" algn="l" defTabSz="457200" rtl="0" fontAlgn="base">
              <a:lnSpc>
                <a:spcPct val="100000"/>
              </a:lnSpc>
              <a:spcBef>
                <a:spcPts val="0"/>
              </a:spcBef>
              <a:spcAft>
                <a:spcPts val="1000"/>
              </a:spcAft>
              <a:buFont typeface="Arial"/>
              <a:buChar char="•"/>
              <a:defRPr sz="2400" kern="1200">
                <a:solidFill>
                  <a:srgbClr val="000000"/>
                </a:solidFill>
                <a:latin typeface="Arial"/>
                <a:ea typeface="+mn-ea"/>
                <a:cs typeface="Arial"/>
              </a:defRPr>
            </a:lvl3pPr>
            <a:lvl4pPr marL="720000" indent="-180000" algn="l" defTabSz="457200" rtl="0" fontAlgn="base">
              <a:lnSpc>
                <a:spcPct val="100000"/>
              </a:lnSpc>
              <a:spcBef>
                <a:spcPts val="0"/>
              </a:spcBef>
              <a:spcAft>
                <a:spcPts val="1000"/>
              </a:spcAft>
              <a:buFont typeface="Arial"/>
              <a:buChar char="•"/>
              <a:defRPr sz="2400" kern="1200">
                <a:solidFill>
                  <a:srgbClr val="000000"/>
                </a:solidFill>
                <a:latin typeface="Arial"/>
                <a:ea typeface="+mn-ea"/>
                <a:cs typeface="Arial"/>
              </a:defRPr>
            </a:lvl4pPr>
            <a:lvl5pPr marL="900000" indent="-180000" algn="l" defTabSz="457200" rtl="0" fontAlgn="base">
              <a:lnSpc>
                <a:spcPct val="100000"/>
              </a:lnSpc>
              <a:spcBef>
                <a:spcPts val="0"/>
              </a:spcBef>
              <a:spcAft>
                <a:spcPts val="1000"/>
              </a:spcAft>
              <a:buFont typeface="Arial"/>
              <a:buChar char="•"/>
              <a:defRPr sz="2400" kern="1200">
                <a:solidFill>
                  <a:srgbClr val="00000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dirty="0" err="1">
                <a:solidFill>
                  <a:schemeClr val="bg1"/>
                </a:solidFill>
              </a:rPr>
              <a:t>Granen</a:t>
            </a:r>
            <a:r>
              <a:rPr lang="en-GB" dirty="0">
                <a:solidFill>
                  <a:schemeClr val="bg1"/>
                </a:solidFill>
              </a:rPr>
              <a:t>, </a:t>
            </a:r>
            <a:r>
              <a:rPr lang="en-GB" dirty="0" err="1">
                <a:solidFill>
                  <a:schemeClr val="bg1"/>
                </a:solidFill>
              </a:rPr>
              <a:t>groenten</a:t>
            </a:r>
            <a:r>
              <a:rPr lang="en-GB" dirty="0">
                <a:solidFill>
                  <a:schemeClr val="bg1"/>
                </a:solidFill>
              </a:rPr>
              <a:t>, fruit</a:t>
            </a:r>
          </a:p>
          <a:p>
            <a:pPr marL="0" indent="0">
              <a:buFont typeface="Arial"/>
              <a:buNone/>
            </a:pPr>
            <a:r>
              <a:rPr lang="en-GB" dirty="0" err="1">
                <a:solidFill>
                  <a:schemeClr val="bg1"/>
                </a:solidFill>
              </a:rPr>
              <a:t>Plantaardig</a:t>
            </a:r>
            <a:r>
              <a:rPr lang="en-GB" dirty="0">
                <a:solidFill>
                  <a:schemeClr val="bg1"/>
                </a:solidFill>
              </a:rPr>
              <a:t> </a:t>
            </a:r>
            <a:r>
              <a:rPr lang="en-GB" dirty="0" err="1">
                <a:solidFill>
                  <a:schemeClr val="bg1"/>
                </a:solidFill>
              </a:rPr>
              <a:t>eiwit</a:t>
            </a:r>
            <a:endParaRPr lang="en-GB" dirty="0">
              <a:solidFill>
                <a:schemeClr val="bg1"/>
              </a:solidFill>
            </a:endParaRPr>
          </a:p>
          <a:p>
            <a:pPr marL="0" indent="0">
              <a:buFont typeface="Arial"/>
              <a:buNone/>
            </a:pPr>
            <a:r>
              <a:rPr lang="en-GB" dirty="0" err="1">
                <a:solidFill>
                  <a:schemeClr val="bg1"/>
                </a:solidFill>
              </a:rPr>
              <a:t>Weinig</a:t>
            </a:r>
            <a:r>
              <a:rPr lang="en-GB" dirty="0">
                <a:solidFill>
                  <a:schemeClr val="bg1"/>
                </a:solidFill>
              </a:rPr>
              <a:t> land </a:t>
            </a:r>
            <a:r>
              <a:rPr lang="en-GB" dirty="0" err="1">
                <a:solidFill>
                  <a:schemeClr val="bg1"/>
                </a:solidFill>
              </a:rPr>
              <a:t>en</a:t>
            </a:r>
            <a:r>
              <a:rPr lang="en-GB" dirty="0">
                <a:solidFill>
                  <a:schemeClr val="bg1"/>
                </a:solidFill>
              </a:rPr>
              <a:t> CO2 </a:t>
            </a:r>
            <a:r>
              <a:rPr lang="en-GB" dirty="0" err="1">
                <a:solidFill>
                  <a:schemeClr val="bg1"/>
                </a:solidFill>
              </a:rPr>
              <a:t>uitstoot</a:t>
            </a:r>
            <a:endParaRPr lang="en-GB" dirty="0">
              <a:solidFill>
                <a:schemeClr val="bg1"/>
              </a:solidFill>
            </a:endParaRPr>
          </a:p>
        </p:txBody>
      </p:sp>
      <p:sp>
        <p:nvSpPr>
          <p:cNvPr id="7" name="Text Placeholder 1">
            <a:extLst>
              <a:ext uri="{FF2B5EF4-FFF2-40B4-BE49-F238E27FC236}">
                <a16:creationId xmlns:a16="http://schemas.microsoft.com/office/drawing/2014/main" id="{6E371FA6-B171-7AD5-BECC-CB9F0DC24CB6}"/>
              </a:ext>
            </a:extLst>
          </p:cNvPr>
          <p:cNvSpPr txBox="1">
            <a:spLocks/>
          </p:cNvSpPr>
          <p:nvPr/>
        </p:nvSpPr>
        <p:spPr>
          <a:xfrm>
            <a:off x="5116739" y="1536303"/>
            <a:ext cx="3439432" cy="816260"/>
          </a:xfrm>
          <a:prstGeom prst="rect">
            <a:avLst/>
          </a:prstGeom>
        </p:spPr>
        <p:txBody>
          <a:bodyPr vert="horz" lIns="0" tIns="0" rIns="0" bIns="0"/>
          <a:lstStyle>
            <a:lvl1pPr marL="180000" indent="-180000" algn="l" defTabSz="457200" rtl="0" fontAlgn="base">
              <a:lnSpc>
                <a:spcPct val="100000"/>
              </a:lnSpc>
              <a:spcBef>
                <a:spcPts val="0"/>
              </a:spcBef>
              <a:spcAft>
                <a:spcPts val="1000"/>
              </a:spcAft>
              <a:buFont typeface="Arial"/>
              <a:buChar char="•"/>
              <a:defRPr sz="2400" kern="1200">
                <a:solidFill>
                  <a:srgbClr val="000000"/>
                </a:solidFill>
                <a:latin typeface="Arial"/>
                <a:ea typeface="+mn-ea"/>
                <a:cs typeface="Arial"/>
              </a:defRPr>
            </a:lvl1pPr>
            <a:lvl2pPr marL="360000" indent="-180000" algn="l" defTabSz="457200" rtl="0" fontAlgn="base">
              <a:lnSpc>
                <a:spcPct val="100000"/>
              </a:lnSpc>
              <a:spcBef>
                <a:spcPts val="0"/>
              </a:spcBef>
              <a:spcAft>
                <a:spcPts val="1000"/>
              </a:spcAft>
              <a:buFont typeface="Arial"/>
              <a:buChar char="•"/>
              <a:defRPr sz="2400" kern="1200">
                <a:solidFill>
                  <a:srgbClr val="000000"/>
                </a:solidFill>
                <a:latin typeface="Arial"/>
                <a:ea typeface="+mn-ea"/>
                <a:cs typeface="Arial"/>
              </a:defRPr>
            </a:lvl2pPr>
            <a:lvl3pPr marL="540000" indent="-180000" algn="l" defTabSz="457200" rtl="0" fontAlgn="base">
              <a:lnSpc>
                <a:spcPct val="100000"/>
              </a:lnSpc>
              <a:spcBef>
                <a:spcPts val="0"/>
              </a:spcBef>
              <a:spcAft>
                <a:spcPts val="1000"/>
              </a:spcAft>
              <a:buFont typeface="Arial"/>
              <a:buChar char="•"/>
              <a:defRPr sz="2400" kern="1200">
                <a:solidFill>
                  <a:srgbClr val="000000"/>
                </a:solidFill>
                <a:latin typeface="Arial"/>
                <a:ea typeface="+mn-ea"/>
                <a:cs typeface="Arial"/>
              </a:defRPr>
            </a:lvl3pPr>
            <a:lvl4pPr marL="720000" indent="-180000" algn="l" defTabSz="457200" rtl="0" fontAlgn="base">
              <a:lnSpc>
                <a:spcPct val="100000"/>
              </a:lnSpc>
              <a:spcBef>
                <a:spcPts val="0"/>
              </a:spcBef>
              <a:spcAft>
                <a:spcPts val="1000"/>
              </a:spcAft>
              <a:buFont typeface="Arial"/>
              <a:buChar char="•"/>
              <a:defRPr sz="2400" kern="1200">
                <a:solidFill>
                  <a:srgbClr val="000000"/>
                </a:solidFill>
                <a:latin typeface="Arial"/>
                <a:ea typeface="+mn-ea"/>
                <a:cs typeface="Arial"/>
              </a:defRPr>
            </a:lvl4pPr>
            <a:lvl5pPr marL="900000" indent="-180000" algn="l" defTabSz="457200" rtl="0" fontAlgn="base">
              <a:lnSpc>
                <a:spcPct val="100000"/>
              </a:lnSpc>
              <a:spcBef>
                <a:spcPts val="0"/>
              </a:spcBef>
              <a:spcAft>
                <a:spcPts val="1000"/>
              </a:spcAft>
              <a:buFont typeface="Arial"/>
              <a:buChar char="•"/>
              <a:defRPr sz="2400" kern="1200">
                <a:solidFill>
                  <a:srgbClr val="00000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b="1" dirty="0" err="1">
                <a:solidFill>
                  <a:schemeClr val="bg1"/>
                </a:solidFill>
              </a:rPr>
              <a:t>Akkerbouw</a:t>
            </a:r>
            <a:endParaRPr lang="en-GB" b="1" dirty="0">
              <a:solidFill>
                <a:schemeClr val="bg1"/>
              </a:solidFill>
            </a:endParaRPr>
          </a:p>
          <a:p>
            <a:pPr marL="0" indent="0">
              <a:buFont typeface="Arial"/>
              <a:buNone/>
            </a:pPr>
            <a:r>
              <a:rPr lang="en-GB" dirty="0" err="1">
                <a:solidFill>
                  <a:schemeClr val="bg1"/>
                </a:solidFill>
              </a:rPr>
              <a:t>Verbouwen</a:t>
            </a:r>
            <a:r>
              <a:rPr lang="en-GB" dirty="0">
                <a:solidFill>
                  <a:schemeClr val="bg1"/>
                </a:solidFill>
              </a:rPr>
              <a:t> van </a:t>
            </a:r>
            <a:r>
              <a:rPr lang="en-GB" dirty="0" err="1">
                <a:solidFill>
                  <a:schemeClr val="bg1"/>
                </a:solidFill>
              </a:rPr>
              <a:t>planten</a:t>
            </a:r>
            <a:endParaRPr lang="en-GB" dirty="0">
              <a:solidFill>
                <a:schemeClr val="bg1"/>
              </a:solidFill>
            </a:endParaRPr>
          </a:p>
        </p:txBody>
      </p:sp>
      <p:grpSp>
        <p:nvGrpSpPr>
          <p:cNvPr id="12" name="Group 11">
            <a:extLst>
              <a:ext uri="{FF2B5EF4-FFF2-40B4-BE49-F238E27FC236}">
                <a16:creationId xmlns:a16="http://schemas.microsoft.com/office/drawing/2014/main" id="{F1B307F5-9C94-8A27-A406-E1AA3FA2AD80}"/>
              </a:ext>
            </a:extLst>
          </p:cNvPr>
          <p:cNvGrpSpPr/>
          <p:nvPr/>
        </p:nvGrpSpPr>
        <p:grpSpPr>
          <a:xfrm>
            <a:off x="2477270" y="2563589"/>
            <a:ext cx="1951398" cy="896972"/>
            <a:chOff x="2424659" y="2613671"/>
            <a:chExt cx="2490242" cy="930688"/>
          </a:xfrm>
        </p:grpSpPr>
        <p:pic>
          <p:nvPicPr>
            <p:cNvPr id="8" name="Picture 6" descr="A close-up of meat on a cutting board&#10;&#10;Description automatically generated with low confidence">
              <a:extLst>
                <a:ext uri="{FF2B5EF4-FFF2-40B4-BE49-F238E27FC236}">
                  <a16:creationId xmlns:a16="http://schemas.microsoft.com/office/drawing/2014/main" id="{285A4828-CD85-CBE7-986E-E4AB951A495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25089" y="2618838"/>
              <a:ext cx="1219572" cy="517768"/>
            </a:xfrm>
            <a:prstGeom prst="rect">
              <a:avLst/>
            </a:prstGeom>
          </p:spPr>
        </p:pic>
        <p:pic>
          <p:nvPicPr>
            <p:cNvPr id="9" name="Picture 8" descr="A picture containing delicacy, food, frozen food, fast food&#10;&#10;Description automatically generated">
              <a:extLst>
                <a:ext uri="{FF2B5EF4-FFF2-40B4-BE49-F238E27FC236}">
                  <a16:creationId xmlns:a16="http://schemas.microsoft.com/office/drawing/2014/main" id="{0D47EE6A-FDB6-067D-1EB4-70AB3B4FDA0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644661" y="2613671"/>
              <a:ext cx="1270240" cy="517768"/>
            </a:xfrm>
            <a:prstGeom prst="rect">
              <a:avLst/>
            </a:prstGeom>
          </p:spPr>
        </p:pic>
        <p:pic>
          <p:nvPicPr>
            <p:cNvPr id="10" name="Picture 9" descr="A plate of cheese and yogurt with a glass of milk&#10;&#10;Description automatically generated with low confidence">
              <a:extLst>
                <a:ext uri="{FF2B5EF4-FFF2-40B4-BE49-F238E27FC236}">
                  <a16:creationId xmlns:a16="http://schemas.microsoft.com/office/drawing/2014/main" id="{6F983B62-3C19-AEA2-9867-00AD8429D9C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424659" y="3136606"/>
              <a:ext cx="1220002" cy="407752"/>
            </a:xfrm>
            <a:prstGeom prst="rect">
              <a:avLst/>
            </a:prstGeom>
          </p:spPr>
        </p:pic>
        <p:pic>
          <p:nvPicPr>
            <p:cNvPr id="11" name="Picture 12" descr="A fried egg on a black surface&#10;&#10;Description automatically generated with medium confidence">
              <a:extLst>
                <a:ext uri="{FF2B5EF4-FFF2-40B4-BE49-F238E27FC236}">
                  <a16:creationId xmlns:a16="http://schemas.microsoft.com/office/drawing/2014/main" id="{53E75599-0162-2DF3-E839-C1EC455B936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644661" y="3136606"/>
              <a:ext cx="1270240" cy="407753"/>
            </a:xfrm>
            <a:prstGeom prst="rect">
              <a:avLst/>
            </a:prstGeom>
          </p:spPr>
        </p:pic>
      </p:grpSp>
      <p:grpSp>
        <p:nvGrpSpPr>
          <p:cNvPr id="19" name="Group 18">
            <a:extLst>
              <a:ext uri="{FF2B5EF4-FFF2-40B4-BE49-F238E27FC236}">
                <a16:creationId xmlns:a16="http://schemas.microsoft.com/office/drawing/2014/main" id="{76580CFA-DCB7-1210-7392-AC8F319C6DA6}"/>
              </a:ext>
            </a:extLst>
          </p:cNvPr>
          <p:cNvGrpSpPr/>
          <p:nvPr/>
        </p:nvGrpSpPr>
        <p:grpSpPr>
          <a:xfrm>
            <a:off x="6666731" y="2559681"/>
            <a:ext cx="1694754" cy="900879"/>
            <a:chOff x="4644500" y="2570157"/>
            <a:chExt cx="1800214" cy="956938"/>
          </a:xfrm>
        </p:grpSpPr>
        <p:pic>
          <p:nvPicPr>
            <p:cNvPr id="13" name="Picture 16" descr="A picture containing nuts &amp; seeds, seed, legume, dried fruit&#10;&#10;Description automatically generated">
              <a:extLst>
                <a:ext uri="{FF2B5EF4-FFF2-40B4-BE49-F238E27FC236}">
                  <a16:creationId xmlns:a16="http://schemas.microsoft.com/office/drawing/2014/main" id="{731399E1-12CC-A8AF-53E4-C3D18EB13DD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2720" t="46791" r="1" b="-299"/>
            <a:stretch/>
          </p:blipFill>
          <p:spPr>
            <a:xfrm rot="5400000">
              <a:off x="5853340" y="2642033"/>
              <a:ext cx="296236" cy="876441"/>
            </a:xfrm>
            <a:prstGeom prst="rect">
              <a:avLst/>
            </a:prstGeom>
          </p:spPr>
        </p:pic>
        <p:pic>
          <p:nvPicPr>
            <p:cNvPr id="14" name="Picture 18" descr="A picture containing food, bread, baked goods, gluten&#10;&#10;Description automatically generated">
              <a:extLst>
                <a:ext uri="{FF2B5EF4-FFF2-40B4-BE49-F238E27FC236}">
                  <a16:creationId xmlns:a16="http://schemas.microsoft.com/office/drawing/2014/main" id="{D978BA1C-8EC6-4E8A-FD5D-FF7D7D277AD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1" r="50588" b="-1630"/>
            <a:stretch/>
          </p:blipFill>
          <p:spPr>
            <a:xfrm>
              <a:off x="4644500" y="2928856"/>
              <a:ext cx="918737" cy="299514"/>
            </a:xfrm>
            <a:prstGeom prst="rect">
              <a:avLst/>
            </a:prstGeom>
          </p:spPr>
        </p:pic>
        <p:pic>
          <p:nvPicPr>
            <p:cNvPr id="15" name="Picture 20" descr="A close-up of different types of nuts&#10;&#10;Description automatically generated with medium confidence">
              <a:extLst>
                <a:ext uri="{FF2B5EF4-FFF2-40B4-BE49-F238E27FC236}">
                  <a16:creationId xmlns:a16="http://schemas.microsoft.com/office/drawing/2014/main" id="{0FB0C46C-61B1-ABDD-FCC7-7D82A59DBDC2}"/>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21977"/>
            <a:stretch/>
          </p:blipFill>
          <p:spPr>
            <a:xfrm>
              <a:off x="5563238" y="3230354"/>
              <a:ext cx="881476" cy="291987"/>
            </a:xfrm>
            <a:prstGeom prst="rect">
              <a:avLst/>
            </a:prstGeom>
          </p:spPr>
        </p:pic>
        <p:pic>
          <p:nvPicPr>
            <p:cNvPr id="16" name="Picture 22" descr="A picture containing edible seed, nuts &amp; seeds, seed, pebble&#10;&#10;Description automatically generated">
              <a:extLst>
                <a:ext uri="{FF2B5EF4-FFF2-40B4-BE49-F238E27FC236}">
                  <a16:creationId xmlns:a16="http://schemas.microsoft.com/office/drawing/2014/main" id="{0A44AD90-5A60-1D85-5DCF-B1E25BB03545}"/>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644500" y="2570157"/>
              <a:ext cx="923774" cy="359995"/>
            </a:xfrm>
            <a:prstGeom prst="rect">
              <a:avLst/>
            </a:prstGeom>
          </p:spPr>
        </p:pic>
        <p:pic>
          <p:nvPicPr>
            <p:cNvPr id="17" name="Picture 24" descr="A picture containing natural foods, local food, whole food, vegan nutrition&#10;&#10;Description automatically generated">
              <a:extLst>
                <a:ext uri="{FF2B5EF4-FFF2-40B4-BE49-F238E27FC236}">
                  <a16:creationId xmlns:a16="http://schemas.microsoft.com/office/drawing/2014/main" id="{80CA2886-23E4-756C-8EC6-926548220807}"/>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5568274" y="2577089"/>
              <a:ext cx="876440" cy="359994"/>
            </a:xfrm>
            <a:prstGeom prst="rect">
              <a:avLst/>
            </a:prstGeom>
          </p:spPr>
        </p:pic>
        <p:pic>
          <p:nvPicPr>
            <p:cNvPr id="18" name="Picture 26" descr="A bowl of fruit on a table&#10;&#10;Description automatically generated with low confidence">
              <a:extLst>
                <a:ext uri="{FF2B5EF4-FFF2-40B4-BE49-F238E27FC236}">
                  <a16:creationId xmlns:a16="http://schemas.microsoft.com/office/drawing/2014/main" id="{0877A271-07BD-F287-A717-463734042AAB}"/>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4645563" y="3228370"/>
              <a:ext cx="917035" cy="298725"/>
            </a:xfrm>
            <a:prstGeom prst="rect">
              <a:avLst/>
            </a:prstGeom>
          </p:spPr>
        </p:pic>
      </p:grpSp>
      <p:pic>
        <p:nvPicPr>
          <p:cNvPr id="21" name="Picture 20" descr="Cows looking at the camera">
            <a:extLst>
              <a:ext uri="{FF2B5EF4-FFF2-40B4-BE49-F238E27FC236}">
                <a16:creationId xmlns:a16="http://schemas.microsoft.com/office/drawing/2014/main" id="{88A9C208-3A67-C265-2B86-0073152A5254}"/>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935999" y="2566207"/>
            <a:ext cx="1429132" cy="908558"/>
          </a:xfrm>
          <a:prstGeom prst="rect">
            <a:avLst/>
          </a:prstGeom>
        </p:spPr>
      </p:pic>
      <p:pic>
        <p:nvPicPr>
          <p:cNvPr id="23" name="Picture 22" descr="Soybeans on the vine">
            <a:extLst>
              <a:ext uri="{FF2B5EF4-FFF2-40B4-BE49-F238E27FC236}">
                <a16:creationId xmlns:a16="http://schemas.microsoft.com/office/drawing/2014/main" id="{B072D0C4-0E0C-ED60-04A1-DCE4C533D931}"/>
              </a:ext>
            </a:extLst>
          </p:cNvPr>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5116739" y="2566207"/>
            <a:ext cx="1353541" cy="903065"/>
          </a:xfrm>
          <a:prstGeom prst="rect">
            <a:avLst/>
          </a:prstGeom>
        </p:spPr>
      </p:pic>
    </p:spTree>
    <p:extLst>
      <p:ext uri="{BB962C8B-B14F-4D97-AF65-F5344CB8AC3E}">
        <p14:creationId xmlns:p14="http://schemas.microsoft.com/office/powerpoint/2010/main" val="3456879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C989D-6C2E-33B3-6FA1-5BDD75B0124F}"/>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48DB23B-39A3-2C52-3755-7471A0A758E9}"/>
              </a:ext>
            </a:extLst>
          </p:cNvPr>
          <p:cNvSpPr/>
          <p:nvPr/>
        </p:nvSpPr>
        <p:spPr>
          <a:xfrm>
            <a:off x="4244622" y="0"/>
            <a:ext cx="4899378" cy="514350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 name="Tijdelijke aanduiding voor dianummer 3">
            <a:extLst>
              <a:ext uri="{FF2B5EF4-FFF2-40B4-BE49-F238E27FC236}">
                <a16:creationId xmlns:a16="http://schemas.microsoft.com/office/drawing/2014/main" id="{35967596-BE0D-8C2A-058D-888D25748C5D}"/>
              </a:ext>
            </a:extLst>
          </p:cNvPr>
          <p:cNvSpPr>
            <a:spLocks noGrp="1"/>
          </p:cNvSpPr>
          <p:nvPr>
            <p:ph type="sldNum" sz="quarter" idx="4"/>
          </p:nvPr>
        </p:nvSpPr>
        <p:spPr/>
        <p:txBody>
          <a:bodyPr/>
          <a:lstStyle/>
          <a:p>
            <a:fld id="{FE63E531-1C3B-364E-9A80-B8838FF23FE5}" type="slidenum">
              <a:rPr lang="nl-NL" smtClean="0"/>
              <a:pPr/>
              <a:t>11</a:t>
            </a:fld>
            <a:endParaRPr lang="nl-NL" dirty="0"/>
          </a:p>
        </p:txBody>
      </p:sp>
      <p:sp>
        <p:nvSpPr>
          <p:cNvPr id="5" name="Titel 4">
            <a:extLst>
              <a:ext uri="{FF2B5EF4-FFF2-40B4-BE49-F238E27FC236}">
                <a16:creationId xmlns:a16="http://schemas.microsoft.com/office/drawing/2014/main" id="{9204FEF9-98BD-ACA5-F326-BA19AC0EEBA7}"/>
              </a:ext>
            </a:extLst>
          </p:cNvPr>
          <p:cNvSpPr>
            <a:spLocks noGrp="1"/>
          </p:cNvSpPr>
          <p:nvPr>
            <p:ph type="title"/>
          </p:nvPr>
        </p:nvSpPr>
        <p:spPr/>
        <p:txBody>
          <a:bodyPr/>
          <a:lstStyle/>
          <a:p>
            <a:r>
              <a:rPr lang="en-GB" dirty="0" err="1"/>
              <a:t>Landbouw</a:t>
            </a:r>
            <a:r>
              <a:rPr lang="en-GB" dirty="0"/>
              <a:t> in Nederland</a:t>
            </a:r>
            <a:endParaRPr lang="nl-NL" dirty="0"/>
          </a:p>
        </p:txBody>
      </p:sp>
      <p:sp>
        <p:nvSpPr>
          <p:cNvPr id="2" name="Text Placeholder 1">
            <a:extLst>
              <a:ext uri="{FF2B5EF4-FFF2-40B4-BE49-F238E27FC236}">
                <a16:creationId xmlns:a16="http://schemas.microsoft.com/office/drawing/2014/main" id="{93481CB6-9133-BAB0-48AE-00291835A6CA}"/>
              </a:ext>
            </a:extLst>
          </p:cNvPr>
          <p:cNvSpPr>
            <a:spLocks noGrp="1"/>
          </p:cNvSpPr>
          <p:nvPr>
            <p:ph type="body" sz="quarter" idx="13"/>
          </p:nvPr>
        </p:nvSpPr>
        <p:spPr/>
        <p:txBody>
          <a:bodyPr/>
          <a:lstStyle/>
          <a:p>
            <a:pPr marL="0" indent="0">
              <a:buNone/>
            </a:pPr>
            <a:endParaRPr lang="en-GB" dirty="0"/>
          </a:p>
        </p:txBody>
      </p:sp>
      <p:pic>
        <p:nvPicPr>
          <p:cNvPr id="6" name="Picture 5" descr="A map of a country with different colored areas&#10;&#10;Description automatically generated">
            <a:extLst>
              <a:ext uri="{FF2B5EF4-FFF2-40B4-BE49-F238E27FC236}">
                <a16:creationId xmlns:a16="http://schemas.microsoft.com/office/drawing/2014/main" id="{52B6832F-4405-8CB7-8087-F745F458B6F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
            <a:ext cx="4357293" cy="5143500"/>
          </a:xfrm>
          <a:prstGeom prst="rect">
            <a:avLst/>
          </a:prstGeom>
        </p:spPr>
      </p:pic>
      <p:pic>
        <p:nvPicPr>
          <p:cNvPr id="8" name="Picture 7" descr="A colorful squares with text&#10;&#10;Description automatically generated with medium confidence">
            <a:extLst>
              <a:ext uri="{FF2B5EF4-FFF2-40B4-BE49-F238E27FC236}">
                <a16:creationId xmlns:a16="http://schemas.microsoft.com/office/drawing/2014/main" id="{14B2BD55-B77C-A557-C23C-5F0F75B368E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937140" y="0"/>
            <a:ext cx="3217105" cy="5143500"/>
          </a:xfrm>
          <a:prstGeom prst="rect">
            <a:avLst/>
          </a:prstGeom>
        </p:spPr>
      </p:pic>
      <p:pic>
        <p:nvPicPr>
          <p:cNvPr id="3" name="Afbeelding 2" descr="Afbeelding met tekst, kaart, atlas&#10;&#10;Automatisch gegenereerde beschrijving">
            <a:extLst>
              <a:ext uri="{FF2B5EF4-FFF2-40B4-BE49-F238E27FC236}">
                <a16:creationId xmlns:a16="http://schemas.microsoft.com/office/drawing/2014/main" id="{DE827201-2E54-74CC-90A8-EEF381EDA99B}"/>
              </a:ext>
            </a:extLst>
          </p:cNvPr>
          <p:cNvPicPr>
            <a:picLocks noChangeAspect="1"/>
          </p:cNvPicPr>
          <p:nvPr/>
        </p:nvPicPr>
        <p:blipFill>
          <a:blip r:embed="rId5"/>
          <a:stretch>
            <a:fillRect/>
          </a:stretch>
        </p:blipFill>
        <p:spPr>
          <a:xfrm>
            <a:off x="-2043" y="0"/>
            <a:ext cx="4934934" cy="5143500"/>
          </a:xfrm>
          <a:prstGeom prst="rect">
            <a:avLst/>
          </a:prstGeom>
        </p:spPr>
      </p:pic>
    </p:spTree>
    <p:extLst>
      <p:ext uri="{BB962C8B-B14F-4D97-AF65-F5344CB8AC3E}">
        <p14:creationId xmlns:p14="http://schemas.microsoft.com/office/powerpoint/2010/main" val="105410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C989D-6C2E-33B3-6FA1-5BDD75B0124F}"/>
            </a:ext>
          </a:extLst>
        </p:cNvPr>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5967596-BE0D-8C2A-058D-888D25748C5D}"/>
              </a:ext>
            </a:extLst>
          </p:cNvPr>
          <p:cNvSpPr>
            <a:spLocks noGrp="1"/>
          </p:cNvSpPr>
          <p:nvPr>
            <p:ph type="sldNum" sz="quarter" idx="4"/>
          </p:nvPr>
        </p:nvSpPr>
        <p:spPr/>
        <p:txBody>
          <a:bodyPr/>
          <a:lstStyle/>
          <a:p>
            <a:fld id="{FE63E531-1C3B-364E-9A80-B8838FF23FE5}" type="slidenum">
              <a:rPr lang="nl-NL" smtClean="0"/>
              <a:pPr/>
              <a:t>12</a:t>
            </a:fld>
            <a:endParaRPr lang="nl-NL" dirty="0"/>
          </a:p>
        </p:txBody>
      </p:sp>
      <p:sp>
        <p:nvSpPr>
          <p:cNvPr id="5" name="Titel 4">
            <a:extLst>
              <a:ext uri="{FF2B5EF4-FFF2-40B4-BE49-F238E27FC236}">
                <a16:creationId xmlns:a16="http://schemas.microsoft.com/office/drawing/2014/main" id="{9204FEF9-98BD-ACA5-F326-BA19AC0EEBA7}"/>
              </a:ext>
            </a:extLst>
          </p:cNvPr>
          <p:cNvSpPr>
            <a:spLocks noGrp="1"/>
          </p:cNvSpPr>
          <p:nvPr>
            <p:ph type="title"/>
          </p:nvPr>
        </p:nvSpPr>
        <p:spPr/>
        <p:txBody>
          <a:bodyPr/>
          <a:lstStyle/>
          <a:p>
            <a:r>
              <a:rPr lang="en-GB" dirty="0" err="1"/>
              <a:t>Landbouw</a:t>
            </a:r>
            <a:r>
              <a:rPr lang="en-GB" dirty="0"/>
              <a:t> </a:t>
            </a:r>
            <a:r>
              <a:rPr lang="en-GB" dirty="0" err="1"/>
              <a:t>en</a:t>
            </a:r>
            <a:r>
              <a:rPr lang="en-GB" dirty="0"/>
              <a:t> CO2</a:t>
            </a:r>
            <a:endParaRPr lang="nl-NL" dirty="0"/>
          </a:p>
        </p:txBody>
      </p:sp>
      <p:sp>
        <p:nvSpPr>
          <p:cNvPr id="2" name="Text Placeholder 1">
            <a:extLst>
              <a:ext uri="{FF2B5EF4-FFF2-40B4-BE49-F238E27FC236}">
                <a16:creationId xmlns:a16="http://schemas.microsoft.com/office/drawing/2014/main" id="{93481CB6-9133-BAB0-48AE-00291835A6CA}"/>
              </a:ext>
            </a:extLst>
          </p:cNvPr>
          <p:cNvSpPr>
            <a:spLocks noGrp="1"/>
          </p:cNvSpPr>
          <p:nvPr>
            <p:ph type="body" sz="quarter" idx="13"/>
          </p:nvPr>
        </p:nvSpPr>
        <p:spPr/>
        <p:txBody>
          <a:bodyPr/>
          <a:lstStyle/>
          <a:p>
            <a:pPr marL="0" indent="0">
              <a:buNone/>
            </a:pPr>
            <a:r>
              <a:rPr lang="en-GB" dirty="0" err="1"/>
              <a:t>Landbouw</a:t>
            </a:r>
            <a:r>
              <a:rPr lang="en-GB" dirty="0"/>
              <a:t> + </a:t>
            </a:r>
            <a:r>
              <a:rPr lang="en-GB" dirty="0" err="1"/>
              <a:t>visserij</a:t>
            </a:r>
            <a:r>
              <a:rPr lang="en-GB" dirty="0"/>
              <a:t>: +/- 28 </a:t>
            </a:r>
            <a:r>
              <a:rPr lang="en-GB" dirty="0" err="1"/>
              <a:t>miljard</a:t>
            </a:r>
            <a:r>
              <a:rPr lang="en-GB" dirty="0"/>
              <a:t> kg CO2 </a:t>
            </a:r>
            <a:r>
              <a:rPr lang="en-GB" dirty="0" err="1"/>
              <a:t>uitstoot</a:t>
            </a:r>
            <a:r>
              <a:rPr lang="en-GB" dirty="0"/>
              <a:t>.</a:t>
            </a:r>
          </a:p>
          <a:p>
            <a:pPr marL="0" indent="0">
              <a:buNone/>
            </a:pPr>
            <a:r>
              <a:rPr lang="en-GB" dirty="0"/>
              <a:t>15% van de </a:t>
            </a:r>
            <a:r>
              <a:rPr lang="en-GB" dirty="0" err="1"/>
              <a:t>totale</a:t>
            </a:r>
            <a:r>
              <a:rPr lang="en-GB" dirty="0"/>
              <a:t> </a:t>
            </a:r>
            <a:r>
              <a:rPr lang="en-GB" dirty="0" err="1"/>
              <a:t>uitstoot</a:t>
            </a:r>
            <a:endParaRPr lang="en-GB" dirty="0"/>
          </a:p>
          <a:p>
            <a:pPr marL="0" indent="0">
              <a:buNone/>
            </a:pPr>
            <a:endParaRPr lang="en-GB" dirty="0"/>
          </a:p>
          <a:p>
            <a:pPr marL="0" indent="0">
              <a:buNone/>
            </a:pPr>
            <a:r>
              <a:rPr lang="en-GB" dirty="0"/>
              <a:t>In 2050 </a:t>
            </a:r>
            <a:r>
              <a:rPr lang="en-GB" dirty="0" err="1"/>
              <a:t>willen</a:t>
            </a:r>
            <a:r>
              <a:rPr lang="en-GB" dirty="0"/>
              <a:t> we </a:t>
            </a:r>
            <a:r>
              <a:rPr lang="en-GB" dirty="0" err="1"/>
              <a:t>klimaatneutraal</a:t>
            </a:r>
            <a:r>
              <a:rPr lang="en-GB" dirty="0"/>
              <a:t> </a:t>
            </a:r>
            <a:r>
              <a:rPr lang="en-GB" dirty="0" err="1"/>
              <a:t>zijn</a:t>
            </a:r>
            <a:r>
              <a:rPr lang="en-GB" dirty="0"/>
              <a:t>. </a:t>
            </a:r>
          </a:p>
          <a:p>
            <a:pPr marL="0" indent="0">
              <a:buNone/>
            </a:pPr>
            <a:r>
              <a:rPr lang="en-GB" dirty="0"/>
              <a:t>0 CO2 </a:t>
            </a:r>
            <a:r>
              <a:rPr lang="en-GB" dirty="0" err="1"/>
              <a:t>uitstoot</a:t>
            </a:r>
            <a:r>
              <a:rPr lang="en-GB" dirty="0"/>
              <a:t> </a:t>
            </a:r>
            <a:r>
              <a:rPr lang="en-GB" dirty="0" err="1"/>
              <a:t>dus</a:t>
            </a:r>
            <a:r>
              <a:rPr lang="en-GB" dirty="0"/>
              <a:t>!</a:t>
            </a:r>
          </a:p>
        </p:txBody>
      </p:sp>
    </p:spTree>
    <p:extLst>
      <p:ext uri="{BB962C8B-B14F-4D97-AF65-F5344CB8AC3E}">
        <p14:creationId xmlns:p14="http://schemas.microsoft.com/office/powerpoint/2010/main" val="1719469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C989D-6C2E-33B3-6FA1-5BDD75B0124F}"/>
            </a:ext>
          </a:extLst>
        </p:cNvPr>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5967596-BE0D-8C2A-058D-888D25748C5D}"/>
              </a:ext>
            </a:extLst>
          </p:cNvPr>
          <p:cNvSpPr>
            <a:spLocks noGrp="1"/>
          </p:cNvSpPr>
          <p:nvPr>
            <p:ph type="sldNum" sz="quarter" idx="4"/>
          </p:nvPr>
        </p:nvSpPr>
        <p:spPr/>
        <p:txBody>
          <a:bodyPr/>
          <a:lstStyle/>
          <a:p>
            <a:fld id="{FE63E531-1C3B-364E-9A80-B8838FF23FE5}" type="slidenum">
              <a:rPr lang="nl-NL" smtClean="0"/>
              <a:pPr/>
              <a:t>13</a:t>
            </a:fld>
            <a:endParaRPr lang="nl-NL" dirty="0"/>
          </a:p>
        </p:txBody>
      </p:sp>
      <p:sp>
        <p:nvSpPr>
          <p:cNvPr id="5" name="Titel 4">
            <a:extLst>
              <a:ext uri="{FF2B5EF4-FFF2-40B4-BE49-F238E27FC236}">
                <a16:creationId xmlns:a16="http://schemas.microsoft.com/office/drawing/2014/main" id="{9204FEF9-98BD-ACA5-F326-BA19AC0EEBA7}"/>
              </a:ext>
            </a:extLst>
          </p:cNvPr>
          <p:cNvSpPr>
            <a:spLocks noGrp="1"/>
          </p:cNvSpPr>
          <p:nvPr>
            <p:ph type="title"/>
          </p:nvPr>
        </p:nvSpPr>
        <p:spPr/>
        <p:txBody>
          <a:bodyPr/>
          <a:lstStyle/>
          <a:p>
            <a:r>
              <a:rPr lang="en-GB" dirty="0"/>
              <a:t>De </a:t>
            </a:r>
            <a:r>
              <a:rPr lang="en-GB" dirty="0" err="1"/>
              <a:t>toekomst</a:t>
            </a:r>
            <a:r>
              <a:rPr lang="en-GB" dirty="0"/>
              <a:t> van </a:t>
            </a:r>
            <a:r>
              <a:rPr lang="en-GB" dirty="0" err="1"/>
              <a:t>landbouw</a:t>
            </a:r>
            <a:endParaRPr lang="nl-NL" dirty="0"/>
          </a:p>
        </p:txBody>
      </p:sp>
      <p:sp>
        <p:nvSpPr>
          <p:cNvPr id="2" name="Text Placeholder 1">
            <a:extLst>
              <a:ext uri="{FF2B5EF4-FFF2-40B4-BE49-F238E27FC236}">
                <a16:creationId xmlns:a16="http://schemas.microsoft.com/office/drawing/2014/main" id="{93481CB6-9133-BAB0-48AE-00291835A6CA}"/>
              </a:ext>
            </a:extLst>
          </p:cNvPr>
          <p:cNvSpPr>
            <a:spLocks noGrp="1"/>
          </p:cNvSpPr>
          <p:nvPr>
            <p:ph type="body" sz="quarter" idx="13"/>
          </p:nvPr>
        </p:nvSpPr>
        <p:spPr/>
        <p:txBody>
          <a:bodyPr/>
          <a:lstStyle/>
          <a:p>
            <a:pPr marL="0" indent="0">
              <a:buNone/>
            </a:pPr>
            <a:r>
              <a:rPr lang="en-GB" dirty="0" err="1"/>
              <a:t>Jullie</a:t>
            </a:r>
            <a:r>
              <a:rPr lang="en-GB" dirty="0"/>
              <a:t> </a:t>
            </a:r>
            <a:r>
              <a:rPr lang="en-GB" dirty="0" err="1"/>
              <a:t>worden</a:t>
            </a:r>
            <a:r>
              <a:rPr lang="en-GB" dirty="0"/>
              <a:t> de baas van Nederland!</a:t>
            </a:r>
          </a:p>
          <a:p>
            <a:pPr marL="0" indent="0">
              <a:lnSpc>
                <a:spcPct val="200000"/>
              </a:lnSpc>
              <a:buNone/>
            </a:pPr>
            <a:r>
              <a:rPr lang="en-GB" dirty="0" err="1"/>
              <a:t>Welke</a:t>
            </a:r>
            <a:r>
              <a:rPr lang="en-GB" dirty="0"/>
              <a:t> </a:t>
            </a:r>
            <a:r>
              <a:rPr lang="en-GB" dirty="0" err="1"/>
              <a:t>beslissingen</a:t>
            </a:r>
            <a:r>
              <a:rPr lang="en-GB" dirty="0"/>
              <a:t> </a:t>
            </a:r>
            <a:r>
              <a:rPr lang="en-GB" dirty="0" err="1"/>
              <a:t>nemen</a:t>
            </a:r>
            <a:r>
              <a:rPr lang="en-GB" dirty="0"/>
              <a:t> </a:t>
            </a:r>
            <a:r>
              <a:rPr lang="en-GB" dirty="0" err="1"/>
              <a:t>jullie</a:t>
            </a:r>
            <a:r>
              <a:rPr lang="en-GB" dirty="0"/>
              <a:t> over de </a:t>
            </a:r>
            <a:r>
              <a:rPr lang="en-GB" dirty="0" err="1"/>
              <a:t>landbouw</a:t>
            </a:r>
            <a:r>
              <a:rPr lang="en-GB" dirty="0"/>
              <a:t>?</a:t>
            </a:r>
          </a:p>
          <a:p>
            <a:r>
              <a:rPr lang="en-GB" dirty="0"/>
              <a:t>Zorg </a:t>
            </a:r>
            <a:r>
              <a:rPr lang="en-GB" dirty="0" err="1"/>
              <a:t>voor</a:t>
            </a:r>
            <a:r>
              <a:rPr lang="en-GB" dirty="0"/>
              <a:t> </a:t>
            </a:r>
            <a:r>
              <a:rPr lang="en-GB" dirty="0" err="1"/>
              <a:t>voldoende</a:t>
            </a:r>
            <a:r>
              <a:rPr lang="en-GB" dirty="0"/>
              <a:t> </a:t>
            </a:r>
            <a:r>
              <a:rPr lang="en-GB" dirty="0" err="1"/>
              <a:t>eiwit</a:t>
            </a:r>
            <a:endParaRPr lang="en-GB" dirty="0"/>
          </a:p>
          <a:p>
            <a:r>
              <a:rPr lang="en-GB" dirty="0"/>
              <a:t>Zo min </a:t>
            </a:r>
            <a:r>
              <a:rPr lang="en-GB" dirty="0" err="1"/>
              <a:t>mogelijk</a:t>
            </a:r>
            <a:r>
              <a:rPr lang="en-GB" dirty="0"/>
              <a:t> CO2 -&gt; op </a:t>
            </a:r>
            <a:r>
              <a:rPr lang="en-GB" dirty="0" err="1"/>
              <a:t>weg</a:t>
            </a:r>
            <a:r>
              <a:rPr lang="en-GB" dirty="0"/>
              <a:t> </a:t>
            </a:r>
            <a:r>
              <a:rPr lang="en-GB" dirty="0" err="1"/>
              <a:t>naar</a:t>
            </a:r>
            <a:r>
              <a:rPr lang="en-GB" dirty="0"/>
              <a:t> 0 CO2!</a:t>
            </a:r>
          </a:p>
          <a:p>
            <a:r>
              <a:rPr lang="en-GB" dirty="0" err="1"/>
              <a:t>Houd</a:t>
            </a:r>
            <a:r>
              <a:rPr lang="en-GB" dirty="0"/>
              <a:t> </a:t>
            </a:r>
            <a:r>
              <a:rPr lang="en-GB" dirty="0" err="1"/>
              <a:t>mensen</a:t>
            </a:r>
            <a:r>
              <a:rPr lang="en-GB" dirty="0"/>
              <a:t> </a:t>
            </a:r>
            <a:r>
              <a:rPr lang="en-GB" dirty="0" err="1"/>
              <a:t>meestal</a:t>
            </a:r>
            <a:r>
              <a:rPr lang="en-GB" dirty="0"/>
              <a:t> </a:t>
            </a:r>
            <a:r>
              <a:rPr lang="en-GB" dirty="0" err="1"/>
              <a:t>tevreden</a:t>
            </a:r>
            <a:endParaRPr lang="en-GB" dirty="0"/>
          </a:p>
        </p:txBody>
      </p:sp>
      <p:pic>
        <p:nvPicPr>
          <p:cNvPr id="3" name="Picture 2" descr="A colorful squares with text&#10;&#10;Description automatically generated with medium confidence">
            <a:extLst>
              <a:ext uri="{FF2B5EF4-FFF2-40B4-BE49-F238E27FC236}">
                <a16:creationId xmlns:a16="http://schemas.microsoft.com/office/drawing/2014/main" id="{3AE23AB7-729C-98FF-2E51-7D5A26F47E1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537917" y="2858388"/>
            <a:ext cx="1338916" cy="2140656"/>
          </a:xfrm>
          <a:prstGeom prst="rect">
            <a:avLst/>
          </a:prstGeom>
        </p:spPr>
      </p:pic>
    </p:spTree>
    <p:extLst>
      <p:ext uri="{BB962C8B-B14F-4D97-AF65-F5344CB8AC3E}">
        <p14:creationId xmlns:p14="http://schemas.microsoft.com/office/powerpoint/2010/main" val="1921792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C989D-6C2E-33B3-6FA1-5BDD75B0124F}"/>
            </a:ext>
          </a:extLst>
        </p:cNvPr>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5967596-BE0D-8C2A-058D-888D25748C5D}"/>
              </a:ext>
            </a:extLst>
          </p:cNvPr>
          <p:cNvSpPr>
            <a:spLocks noGrp="1"/>
          </p:cNvSpPr>
          <p:nvPr>
            <p:ph type="sldNum" sz="quarter" idx="4"/>
          </p:nvPr>
        </p:nvSpPr>
        <p:spPr/>
        <p:txBody>
          <a:bodyPr/>
          <a:lstStyle/>
          <a:p>
            <a:fld id="{FE63E531-1C3B-364E-9A80-B8838FF23FE5}" type="slidenum">
              <a:rPr lang="nl-NL" smtClean="0"/>
              <a:pPr/>
              <a:t>14</a:t>
            </a:fld>
            <a:endParaRPr lang="nl-NL" dirty="0"/>
          </a:p>
        </p:txBody>
      </p:sp>
      <p:sp>
        <p:nvSpPr>
          <p:cNvPr id="5" name="Titel 4">
            <a:extLst>
              <a:ext uri="{FF2B5EF4-FFF2-40B4-BE49-F238E27FC236}">
                <a16:creationId xmlns:a16="http://schemas.microsoft.com/office/drawing/2014/main" id="{9204FEF9-98BD-ACA5-F326-BA19AC0EEBA7}"/>
              </a:ext>
            </a:extLst>
          </p:cNvPr>
          <p:cNvSpPr>
            <a:spLocks noGrp="1"/>
          </p:cNvSpPr>
          <p:nvPr>
            <p:ph type="title"/>
          </p:nvPr>
        </p:nvSpPr>
        <p:spPr/>
        <p:txBody>
          <a:bodyPr/>
          <a:lstStyle/>
          <a:p>
            <a:r>
              <a:rPr lang="en-GB" dirty="0" err="1"/>
              <a:t>Klaarleggen</a:t>
            </a:r>
            <a:r>
              <a:rPr lang="en-GB" dirty="0"/>
              <a:t> </a:t>
            </a:r>
            <a:r>
              <a:rPr lang="en-GB" dirty="0" err="1"/>
              <a:t>spel</a:t>
            </a:r>
            <a:endParaRPr lang="nl-NL" dirty="0"/>
          </a:p>
        </p:txBody>
      </p:sp>
      <p:pic>
        <p:nvPicPr>
          <p:cNvPr id="3" name="Picture 2" descr="A colorful squares with text&#10;&#10;Description automatically generated with medium confidence">
            <a:extLst>
              <a:ext uri="{FF2B5EF4-FFF2-40B4-BE49-F238E27FC236}">
                <a16:creationId xmlns:a16="http://schemas.microsoft.com/office/drawing/2014/main" id="{6DE1254F-5885-05AD-FAFF-9D764961E31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35999" y="2251136"/>
            <a:ext cx="1513690" cy="2420084"/>
          </a:xfrm>
          <a:prstGeom prst="rect">
            <a:avLst/>
          </a:prstGeom>
        </p:spPr>
      </p:pic>
      <p:pic>
        <p:nvPicPr>
          <p:cNvPr id="6" name="Picture 5">
            <a:extLst>
              <a:ext uri="{FF2B5EF4-FFF2-40B4-BE49-F238E27FC236}">
                <a16:creationId xmlns:a16="http://schemas.microsoft.com/office/drawing/2014/main" id="{2B469B24-F2DC-E037-A374-3EA3778757BB}"/>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2710485" y="2679423"/>
            <a:ext cx="314938" cy="314938"/>
          </a:xfrm>
          <a:prstGeom prst="rect">
            <a:avLst/>
          </a:prstGeom>
        </p:spPr>
      </p:pic>
      <p:pic>
        <p:nvPicPr>
          <p:cNvPr id="7" name="Picture 6">
            <a:extLst>
              <a:ext uri="{FF2B5EF4-FFF2-40B4-BE49-F238E27FC236}">
                <a16:creationId xmlns:a16="http://schemas.microsoft.com/office/drawing/2014/main" id="{3DDD35CD-8846-5550-4678-D9AA8AF2CF0A}"/>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p:blipFill>
        <p:spPr>
          <a:xfrm>
            <a:off x="2710485" y="3063245"/>
            <a:ext cx="314938" cy="314938"/>
          </a:xfrm>
          <a:prstGeom prst="rect">
            <a:avLst/>
          </a:prstGeom>
        </p:spPr>
      </p:pic>
      <p:pic>
        <p:nvPicPr>
          <p:cNvPr id="8" name="Picture 7">
            <a:extLst>
              <a:ext uri="{FF2B5EF4-FFF2-40B4-BE49-F238E27FC236}">
                <a16:creationId xmlns:a16="http://schemas.microsoft.com/office/drawing/2014/main" id="{E972A4E5-99A4-62B3-6E67-70A73DEE7A29}"/>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p:blipFill>
        <p:spPr>
          <a:xfrm>
            <a:off x="2710485" y="3469645"/>
            <a:ext cx="314938" cy="314938"/>
          </a:xfrm>
          <a:prstGeom prst="rect">
            <a:avLst/>
          </a:prstGeom>
        </p:spPr>
      </p:pic>
      <p:pic>
        <p:nvPicPr>
          <p:cNvPr id="9" name="Picture 8">
            <a:extLst>
              <a:ext uri="{FF2B5EF4-FFF2-40B4-BE49-F238E27FC236}">
                <a16:creationId xmlns:a16="http://schemas.microsoft.com/office/drawing/2014/main" id="{3968BFFA-7CAD-9C6D-1FA4-BEB65041D77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162041" y="2679423"/>
            <a:ext cx="314938" cy="314938"/>
          </a:xfrm>
          <a:prstGeom prst="rect">
            <a:avLst/>
          </a:prstGeom>
        </p:spPr>
      </p:pic>
      <p:pic>
        <p:nvPicPr>
          <p:cNvPr id="10" name="Picture 9">
            <a:extLst>
              <a:ext uri="{FF2B5EF4-FFF2-40B4-BE49-F238E27FC236}">
                <a16:creationId xmlns:a16="http://schemas.microsoft.com/office/drawing/2014/main" id="{1BD96949-DA02-3541-BEB3-052219AE1F7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162041" y="3063245"/>
            <a:ext cx="314938" cy="314938"/>
          </a:xfrm>
          <a:prstGeom prst="rect">
            <a:avLst/>
          </a:prstGeom>
        </p:spPr>
      </p:pic>
      <p:pic>
        <p:nvPicPr>
          <p:cNvPr id="11" name="Picture 10">
            <a:extLst>
              <a:ext uri="{FF2B5EF4-FFF2-40B4-BE49-F238E27FC236}">
                <a16:creationId xmlns:a16="http://schemas.microsoft.com/office/drawing/2014/main" id="{13EBCA6E-E510-9CD7-A8B0-AD5EE0D1647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162041" y="3469645"/>
            <a:ext cx="314938" cy="314938"/>
          </a:xfrm>
          <a:prstGeom prst="rect">
            <a:avLst/>
          </a:prstGeom>
        </p:spPr>
      </p:pic>
      <p:pic>
        <p:nvPicPr>
          <p:cNvPr id="12" name="Picture 6">
            <a:extLst>
              <a:ext uri="{FF2B5EF4-FFF2-40B4-BE49-F238E27FC236}">
                <a16:creationId xmlns:a16="http://schemas.microsoft.com/office/drawing/2014/main" id="{59483046-EEAE-A228-EAA6-6866F9C02716}"/>
              </a:ext>
            </a:extLst>
          </p:cNvPr>
          <p:cNvPicPr>
            <a:picLocks noChangeAspect="1"/>
          </p:cNvPicPr>
          <p:nvPr/>
        </p:nvPicPr>
        <p:blipFill>
          <a:blip r:embed="rId10" cstate="email">
            <a:extLst>
              <a:ext uri="{28A0092B-C50C-407E-A947-70E740481C1C}">
                <a14:useLocalDpi xmlns:a14="http://schemas.microsoft.com/office/drawing/2010/main" val="0"/>
              </a:ext>
            </a:extLst>
          </a:blip>
          <a:srcRect/>
          <a:stretch/>
        </p:blipFill>
        <p:spPr>
          <a:xfrm>
            <a:off x="5144491" y="2113851"/>
            <a:ext cx="1488219" cy="2087941"/>
          </a:xfrm>
          <a:prstGeom prst="rect">
            <a:avLst/>
          </a:prstGeom>
        </p:spPr>
      </p:pic>
      <p:pic>
        <p:nvPicPr>
          <p:cNvPr id="13" name="Picture 5">
            <a:extLst>
              <a:ext uri="{FF2B5EF4-FFF2-40B4-BE49-F238E27FC236}">
                <a16:creationId xmlns:a16="http://schemas.microsoft.com/office/drawing/2014/main" id="{8B6C7ADC-76D3-C8A7-27CB-DFD556AB6B94}"/>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7135463" y="2113851"/>
            <a:ext cx="1488219" cy="2087940"/>
          </a:xfrm>
          <a:prstGeom prst="rect">
            <a:avLst/>
          </a:prstGeom>
        </p:spPr>
      </p:pic>
      <p:pic>
        <p:nvPicPr>
          <p:cNvPr id="14" name="Picture 5">
            <a:extLst>
              <a:ext uri="{FF2B5EF4-FFF2-40B4-BE49-F238E27FC236}">
                <a16:creationId xmlns:a16="http://schemas.microsoft.com/office/drawing/2014/main" id="{214E31D9-CDF0-48B7-515A-5D1565D97F25}"/>
              </a:ext>
            </a:extLst>
          </p:cNvPr>
          <p:cNvPicPr>
            <a:picLocks noChangeAspect="1"/>
          </p:cNvPicPr>
          <p:nvPr/>
        </p:nvPicPr>
        <p:blipFill>
          <a:blip r:embed="rId12" cstate="email">
            <a:extLst>
              <a:ext uri="{28A0092B-C50C-407E-A947-70E740481C1C}">
                <a14:useLocalDpi xmlns:a14="http://schemas.microsoft.com/office/drawing/2010/main" val="0"/>
              </a:ext>
            </a:extLst>
          </a:blip>
          <a:srcRect/>
          <a:stretch/>
        </p:blipFill>
        <p:spPr>
          <a:xfrm>
            <a:off x="4054734" y="2203495"/>
            <a:ext cx="694552" cy="719657"/>
          </a:xfrm>
          <a:prstGeom prst="rect">
            <a:avLst/>
          </a:prstGeom>
        </p:spPr>
      </p:pic>
      <p:pic>
        <p:nvPicPr>
          <p:cNvPr id="15" name="Picture 14">
            <a:extLst>
              <a:ext uri="{FF2B5EF4-FFF2-40B4-BE49-F238E27FC236}">
                <a16:creationId xmlns:a16="http://schemas.microsoft.com/office/drawing/2014/main" id="{B52A5EA6-EB52-8E29-70FD-D6349F7D1373}"/>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727738" y="4070432"/>
            <a:ext cx="314938" cy="314938"/>
          </a:xfrm>
          <a:prstGeom prst="rect">
            <a:avLst/>
          </a:prstGeom>
          <a:effectLst>
            <a:outerShdw blurRad="50800" dist="38100" dir="2700000" algn="tl" rotWithShape="0">
              <a:prstClr val="black">
                <a:alpha val="40000"/>
              </a:prstClr>
            </a:outerShdw>
          </a:effectLst>
        </p:spPr>
      </p:pic>
      <p:sp>
        <p:nvSpPr>
          <p:cNvPr id="16" name="Rectangle 15">
            <a:extLst>
              <a:ext uri="{FF2B5EF4-FFF2-40B4-BE49-F238E27FC236}">
                <a16:creationId xmlns:a16="http://schemas.microsoft.com/office/drawing/2014/main" id="{A6F247E5-1E74-D889-1028-89913896D28C}"/>
              </a:ext>
            </a:extLst>
          </p:cNvPr>
          <p:cNvSpPr/>
          <p:nvPr/>
        </p:nvSpPr>
        <p:spPr>
          <a:xfrm>
            <a:off x="2710485" y="2248099"/>
            <a:ext cx="314938" cy="314938"/>
          </a:xfrm>
          <a:prstGeom prst="rect">
            <a:avLst/>
          </a:prstGeom>
          <a:solidFill>
            <a:srgbClr val="E3C0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7" name="Rectangle 16">
            <a:extLst>
              <a:ext uri="{FF2B5EF4-FFF2-40B4-BE49-F238E27FC236}">
                <a16:creationId xmlns:a16="http://schemas.microsoft.com/office/drawing/2014/main" id="{B819178B-A607-ED6B-CAD2-AC9E8A67F5B5}"/>
              </a:ext>
            </a:extLst>
          </p:cNvPr>
          <p:cNvSpPr/>
          <p:nvPr/>
        </p:nvSpPr>
        <p:spPr>
          <a:xfrm>
            <a:off x="3167685" y="2248099"/>
            <a:ext cx="314938" cy="314938"/>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8" name="Picture 17">
            <a:extLst>
              <a:ext uri="{FF2B5EF4-FFF2-40B4-BE49-F238E27FC236}">
                <a16:creationId xmlns:a16="http://schemas.microsoft.com/office/drawing/2014/main" id="{532EE10F-B4DB-934D-ADAD-30E2532492D7}"/>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3176311" y="4070432"/>
            <a:ext cx="314938" cy="314938"/>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18D045E0-0405-094F-EB9B-DBB2761070EE}"/>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2727738" y="4449994"/>
            <a:ext cx="314938" cy="314938"/>
          </a:xfrm>
          <a:prstGeom prst="rect">
            <a:avLst/>
          </a:prstGeom>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0A6C6914-B6FF-6C51-C451-B8AF9DA4E78A}"/>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3176311" y="4449994"/>
            <a:ext cx="314938" cy="314938"/>
          </a:xfrm>
          <a:prstGeom prst="rect">
            <a:avLst/>
          </a:prstGeom>
          <a:effectLst>
            <a:outerShdw blurRad="50800" dist="38100" dir="2700000" algn="tl" rotWithShape="0">
              <a:prstClr val="black">
                <a:alpha val="40000"/>
              </a:prstClr>
            </a:outerShdw>
          </a:effectLst>
        </p:spPr>
      </p:pic>
      <p:sp>
        <p:nvSpPr>
          <p:cNvPr id="21" name="TextBox 20">
            <a:extLst>
              <a:ext uri="{FF2B5EF4-FFF2-40B4-BE49-F238E27FC236}">
                <a16:creationId xmlns:a16="http://schemas.microsoft.com/office/drawing/2014/main" id="{5869A3B1-22D1-47EA-DA56-82E44E45A2EB}"/>
              </a:ext>
            </a:extLst>
          </p:cNvPr>
          <p:cNvSpPr txBox="1"/>
          <p:nvPr/>
        </p:nvSpPr>
        <p:spPr>
          <a:xfrm>
            <a:off x="935999" y="1611220"/>
            <a:ext cx="1513690" cy="369332"/>
          </a:xfrm>
          <a:prstGeom prst="rect">
            <a:avLst/>
          </a:prstGeom>
          <a:noFill/>
        </p:spPr>
        <p:txBody>
          <a:bodyPr wrap="square" rtlCol="0">
            <a:spAutoFit/>
          </a:bodyPr>
          <a:lstStyle/>
          <a:p>
            <a:r>
              <a:rPr lang="en-GB" dirty="0"/>
              <a:t>Bord</a:t>
            </a:r>
            <a:endParaRPr lang="nl-NL" dirty="0"/>
          </a:p>
        </p:txBody>
      </p:sp>
      <p:sp>
        <p:nvSpPr>
          <p:cNvPr id="22" name="TextBox 21">
            <a:extLst>
              <a:ext uri="{FF2B5EF4-FFF2-40B4-BE49-F238E27FC236}">
                <a16:creationId xmlns:a16="http://schemas.microsoft.com/office/drawing/2014/main" id="{9186B30F-B56F-C497-E501-D589051EBAF2}"/>
              </a:ext>
            </a:extLst>
          </p:cNvPr>
          <p:cNvSpPr txBox="1"/>
          <p:nvPr/>
        </p:nvSpPr>
        <p:spPr>
          <a:xfrm>
            <a:off x="2603511" y="1611220"/>
            <a:ext cx="1513690" cy="369332"/>
          </a:xfrm>
          <a:prstGeom prst="rect">
            <a:avLst/>
          </a:prstGeom>
          <a:noFill/>
        </p:spPr>
        <p:txBody>
          <a:bodyPr wrap="square" rtlCol="0">
            <a:spAutoFit/>
          </a:bodyPr>
          <a:lstStyle/>
          <a:p>
            <a:r>
              <a:rPr lang="en-GB" dirty="0" err="1"/>
              <a:t>Kaarten</a:t>
            </a:r>
            <a:endParaRPr lang="nl-NL" dirty="0"/>
          </a:p>
        </p:txBody>
      </p:sp>
      <p:sp>
        <p:nvSpPr>
          <p:cNvPr id="23" name="TextBox 22">
            <a:extLst>
              <a:ext uri="{FF2B5EF4-FFF2-40B4-BE49-F238E27FC236}">
                <a16:creationId xmlns:a16="http://schemas.microsoft.com/office/drawing/2014/main" id="{8B378E41-29E0-4F2B-C62B-7714F7BEA41B}"/>
              </a:ext>
            </a:extLst>
          </p:cNvPr>
          <p:cNvSpPr txBox="1"/>
          <p:nvPr/>
        </p:nvSpPr>
        <p:spPr>
          <a:xfrm>
            <a:off x="5292339" y="1611220"/>
            <a:ext cx="1513690" cy="369332"/>
          </a:xfrm>
          <a:prstGeom prst="rect">
            <a:avLst/>
          </a:prstGeom>
          <a:noFill/>
        </p:spPr>
        <p:txBody>
          <a:bodyPr wrap="square" rtlCol="0">
            <a:spAutoFit/>
          </a:bodyPr>
          <a:lstStyle/>
          <a:p>
            <a:r>
              <a:rPr lang="en-GB" dirty="0" err="1"/>
              <a:t>Telbord</a:t>
            </a:r>
            <a:endParaRPr lang="nl-NL" dirty="0"/>
          </a:p>
        </p:txBody>
      </p:sp>
      <p:sp>
        <p:nvSpPr>
          <p:cNvPr id="24" name="TextBox 23">
            <a:extLst>
              <a:ext uri="{FF2B5EF4-FFF2-40B4-BE49-F238E27FC236}">
                <a16:creationId xmlns:a16="http://schemas.microsoft.com/office/drawing/2014/main" id="{C5D2434A-E177-C4DA-B353-5FC7742D7C05}"/>
              </a:ext>
            </a:extLst>
          </p:cNvPr>
          <p:cNvSpPr txBox="1"/>
          <p:nvPr/>
        </p:nvSpPr>
        <p:spPr>
          <a:xfrm>
            <a:off x="7293667" y="1611220"/>
            <a:ext cx="1513690" cy="369332"/>
          </a:xfrm>
          <a:prstGeom prst="rect">
            <a:avLst/>
          </a:prstGeom>
          <a:noFill/>
        </p:spPr>
        <p:txBody>
          <a:bodyPr wrap="square" rtlCol="0">
            <a:spAutoFit/>
          </a:bodyPr>
          <a:lstStyle/>
          <a:p>
            <a:r>
              <a:rPr lang="en-GB" dirty="0" err="1"/>
              <a:t>Tijdlijn</a:t>
            </a:r>
            <a:endParaRPr lang="nl-NL" dirty="0"/>
          </a:p>
        </p:txBody>
      </p:sp>
      <p:sp>
        <p:nvSpPr>
          <p:cNvPr id="25" name="TextBox 24">
            <a:extLst>
              <a:ext uri="{FF2B5EF4-FFF2-40B4-BE49-F238E27FC236}">
                <a16:creationId xmlns:a16="http://schemas.microsoft.com/office/drawing/2014/main" id="{F5F97501-A94C-65C7-9325-497DB14A1DE7}"/>
              </a:ext>
            </a:extLst>
          </p:cNvPr>
          <p:cNvSpPr txBox="1"/>
          <p:nvPr/>
        </p:nvSpPr>
        <p:spPr>
          <a:xfrm>
            <a:off x="3715736" y="2848556"/>
            <a:ext cx="1513690" cy="369332"/>
          </a:xfrm>
          <a:prstGeom prst="rect">
            <a:avLst/>
          </a:prstGeom>
          <a:noFill/>
        </p:spPr>
        <p:txBody>
          <a:bodyPr wrap="square" rtlCol="0">
            <a:spAutoFit/>
          </a:bodyPr>
          <a:lstStyle/>
          <a:p>
            <a:r>
              <a:rPr lang="en-GB" dirty="0" err="1"/>
              <a:t>Dobbelsteen</a:t>
            </a:r>
            <a:endParaRPr lang="nl-NL" dirty="0"/>
          </a:p>
        </p:txBody>
      </p:sp>
      <p:sp>
        <p:nvSpPr>
          <p:cNvPr id="28" name="Rectangle 27">
            <a:extLst>
              <a:ext uri="{FF2B5EF4-FFF2-40B4-BE49-F238E27FC236}">
                <a16:creationId xmlns:a16="http://schemas.microsoft.com/office/drawing/2014/main" id="{B54A26FB-788C-42A2-95DB-682CA3B1F762}"/>
              </a:ext>
            </a:extLst>
          </p:cNvPr>
          <p:cNvSpPr/>
          <p:nvPr/>
        </p:nvSpPr>
        <p:spPr>
          <a:xfrm>
            <a:off x="5488189" y="2455133"/>
            <a:ext cx="689235" cy="73755"/>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9" name="Rectangle 28">
            <a:extLst>
              <a:ext uri="{FF2B5EF4-FFF2-40B4-BE49-F238E27FC236}">
                <a16:creationId xmlns:a16="http://schemas.microsoft.com/office/drawing/2014/main" id="{9E65F65F-DF1D-D194-9A30-98FB2E7DB4DE}"/>
              </a:ext>
            </a:extLst>
          </p:cNvPr>
          <p:cNvSpPr/>
          <p:nvPr/>
        </p:nvSpPr>
        <p:spPr>
          <a:xfrm>
            <a:off x="5488189" y="2526570"/>
            <a:ext cx="689235" cy="73755"/>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0" name="Rectangle 29">
            <a:extLst>
              <a:ext uri="{FF2B5EF4-FFF2-40B4-BE49-F238E27FC236}">
                <a16:creationId xmlns:a16="http://schemas.microsoft.com/office/drawing/2014/main" id="{74CC580F-625E-D419-E118-4EBDA96F161E}"/>
              </a:ext>
            </a:extLst>
          </p:cNvPr>
          <p:cNvSpPr/>
          <p:nvPr/>
        </p:nvSpPr>
        <p:spPr>
          <a:xfrm>
            <a:off x="5488189" y="2602770"/>
            <a:ext cx="689235" cy="73755"/>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1" name="Rectangle 30">
            <a:extLst>
              <a:ext uri="{FF2B5EF4-FFF2-40B4-BE49-F238E27FC236}">
                <a16:creationId xmlns:a16="http://schemas.microsoft.com/office/drawing/2014/main" id="{198CB3A0-BF8D-B7E1-316B-31CF8C94EE9C}"/>
              </a:ext>
            </a:extLst>
          </p:cNvPr>
          <p:cNvSpPr/>
          <p:nvPr/>
        </p:nvSpPr>
        <p:spPr>
          <a:xfrm>
            <a:off x="5488189" y="2674208"/>
            <a:ext cx="689235" cy="73755"/>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2" name="Rectangle 31">
            <a:extLst>
              <a:ext uri="{FF2B5EF4-FFF2-40B4-BE49-F238E27FC236}">
                <a16:creationId xmlns:a16="http://schemas.microsoft.com/office/drawing/2014/main" id="{68259189-07B8-A6CA-D894-9141BDDD8311}"/>
              </a:ext>
            </a:extLst>
          </p:cNvPr>
          <p:cNvSpPr/>
          <p:nvPr/>
        </p:nvSpPr>
        <p:spPr>
          <a:xfrm>
            <a:off x="5488189" y="2740883"/>
            <a:ext cx="689235" cy="73755"/>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3" name="Rectangle 32">
            <a:extLst>
              <a:ext uri="{FF2B5EF4-FFF2-40B4-BE49-F238E27FC236}">
                <a16:creationId xmlns:a16="http://schemas.microsoft.com/office/drawing/2014/main" id="{00CFE315-8E03-44C3-44E3-37AEFD7DACB0}"/>
              </a:ext>
            </a:extLst>
          </p:cNvPr>
          <p:cNvSpPr/>
          <p:nvPr/>
        </p:nvSpPr>
        <p:spPr>
          <a:xfrm>
            <a:off x="5488189" y="2812321"/>
            <a:ext cx="689235" cy="73755"/>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4" name="Rectangle 33">
            <a:extLst>
              <a:ext uri="{FF2B5EF4-FFF2-40B4-BE49-F238E27FC236}">
                <a16:creationId xmlns:a16="http://schemas.microsoft.com/office/drawing/2014/main" id="{3D6067E8-701A-0D50-B952-66326F1D8141}"/>
              </a:ext>
            </a:extLst>
          </p:cNvPr>
          <p:cNvSpPr/>
          <p:nvPr/>
        </p:nvSpPr>
        <p:spPr>
          <a:xfrm>
            <a:off x="5488189" y="2883759"/>
            <a:ext cx="689235" cy="73755"/>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5" name="Rectangle 34">
            <a:extLst>
              <a:ext uri="{FF2B5EF4-FFF2-40B4-BE49-F238E27FC236}">
                <a16:creationId xmlns:a16="http://schemas.microsoft.com/office/drawing/2014/main" id="{4A31FD69-B135-E17A-76E9-424FCB0A909B}"/>
              </a:ext>
            </a:extLst>
          </p:cNvPr>
          <p:cNvSpPr/>
          <p:nvPr/>
        </p:nvSpPr>
        <p:spPr>
          <a:xfrm>
            <a:off x="5488189" y="2945671"/>
            <a:ext cx="689235" cy="73755"/>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6" name="Rectangle 35">
            <a:extLst>
              <a:ext uri="{FF2B5EF4-FFF2-40B4-BE49-F238E27FC236}">
                <a16:creationId xmlns:a16="http://schemas.microsoft.com/office/drawing/2014/main" id="{148F1EFB-4876-9444-50CB-196CDFDEE7E0}"/>
              </a:ext>
            </a:extLst>
          </p:cNvPr>
          <p:cNvSpPr/>
          <p:nvPr/>
        </p:nvSpPr>
        <p:spPr>
          <a:xfrm>
            <a:off x="5488190" y="3017109"/>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1" name="Rectangle 40">
            <a:extLst>
              <a:ext uri="{FF2B5EF4-FFF2-40B4-BE49-F238E27FC236}">
                <a16:creationId xmlns:a16="http://schemas.microsoft.com/office/drawing/2014/main" id="{A68FF178-C5C9-A798-E3AF-081B081B4EEB}"/>
              </a:ext>
            </a:extLst>
          </p:cNvPr>
          <p:cNvSpPr/>
          <p:nvPr/>
        </p:nvSpPr>
        <p:spPr>
          <a:xfrm>
            <a:off x="5557246" y="3017109"/>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2" name="Rectangle 41">
            <a:extLst>
              <a:ext uri="{FF2B5EF4-FFF2-40B4-BE49-F238E27FC236}">
                <a16:creationId xmlns:a16="http://schemas.microsoft.com/office/drawing/2014/main" id="{8DF6E93B-FFCC-2E95-691B-8C4944FDFB19}"/>
              </a:ext>
            </a:extLst>
          </p:cNvPr>
          <p:cNvSpPr/>
          <p:nvPr/>
        </p:nvSpPr>
        <p:spPr>
          <a:xfrm>
            <a:off x="5623921" y="3017109"/>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3" name="Rectangle 42">
            <a:extLst>
              <a:ext uri="{FF2B5EF4-FFF2-40B4-BE49-F238E27FC236}">
                <a16:creationId xmlns:a16="http://schemas.microsoft.com/office/drawing/2014/main" id="{DE9C5E9A-4E8D-BA5B-35D3-A02F0B3D9E8F}"/>
              </a:ext>
            </a:extLst>
          </p:cNvPr>
          <p:cNvSpPr/>
          <p:nvPr/>
        </p:nvSpPr>
        <p:spPr>
          <a:xfrm>
            <a:off x="5695359" y="3017109"/>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4" name="Rectangle 43">
            <a:extLst>
              <a:ext uri="{FF2B5EF4-FFF2-40B4-BE49-F238E27FC236}">
                <a16:creationId xmlns:a16="http://schemas.microsoft.com/office/drawing/2014/main" id="{75F76A3B-58B0-194E-4557-6F58A2CACD76}"/>
              </a:ext>
            </a:extLst>
          </p:cNvPr>
          <p:cNvSpPr/>
          <p:nvPr/>
        </p:nvSpPr>
        <p:spPr>
          <a:xfrm>
            <a:off x="5764415" y="3017109"/>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6" name="Rectangle 45">
            <a:extLst>
              <a:ext uri="{FF2B5EF4-FFF2-40B4-BE49-F238E27FC236}">
                <a16:creationId xmlns:a16="http://schemas.microsoft.com/office/drawing/2014/main" id="{7440B82A-17AF-93E1-C361-BB7F53FBCD2A}"/>
              </a:ext>
            </a:extLst>
          </p:cNvPr>
          <p:cNvSpPr/>
          <p:nvPr/>
        </p:nvSpPr>
        <p:spPr>
          <a:xfrm>
            <a:off x="5828709" y="3017109"/>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7" name="Rectangle 46">
            <a:extLst>
              <a:ext uri="{FF2B5EF4-FFF2-40B4-BE49-F238E27FC236}">
                <a16:creationId xmlns:a16="http://schemas.microsoft.com/office/drawing/2014/main" id="{88CBFC0B-D5A1-B892-C252-0CA03CF994F3}"/>
              </a:ext>
            </a:extLst>
          </p:cNvPr>
          <p:cNvSpPr/>
          <p:nvPr/>
        </p:nvSpPr>
        <p:spPr>
          <a:xfrm>
            <a:off x="5897765" y="3017109"/>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8" name="Rectangle 47">
            <a:extLst>
              <a:ext uri="{FF2B5EF4-FFF2-40B4-BE49-F238E27FC236}">
                <a16:creationId xmlns:a16="http://schemas.microsoft.com/office/drawing/2014/main" id="{1A7FE737-4804-3C73-598F-AD9ADC433196}"/>
              </a:ext>
            </a:extLst>
          </p:cNvPr>
          <p:cNvSpPr/>
          <p:nvPr/>
        </p:nvSpPr>
        <p:spPr>
          <a:xfrm>
            <a:off x="5964440" y="3017109"/>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9" name="Rectangle 48">
            <a:extLst>
              <a:ext uri="{FF2B5EF4-FFF2-40B4-BE49-F238E27FC236}">
                <a16:creationId xmlns:a16="http://schemas.microsoft.com/office/drawing/2014/main" id="{1E322123-D33A-1FD4-8A55-52E890B7D938}"/>
              </a:ext>
            </a:extLst>
          </p:cNvPr>
          <p:cNvSpPr/>
          <p:nvPr/>
        </p:nvSpPr>
        <p:spPr>
          <a:xfrm>
            <a:off x="6035878" y="3017109"/>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0" name="Rectangle 49">
            <a:extLst>
              <a:ext uri="{FF2B5EF4-FFF2-40B4-BE49-F238E27FC236}">
                <a16:creationId xmlns:a16="http://schemas.microsoft.com/office/drawing/2014/main" id="{D96CCFB3-306C-8EB7-8D14-C9DEC6D0AAE5}"/>
              </a:ext>
            </a:extLst>
          </p:cNvPr>
          <p:cNvSpPr/>
          <p:nvPr/>
        </p:nvSpPr>
        <p:spPr>
          <a:xfrm>
            <a:off x="6104934" y="3017109"/>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1" name="Rectangle 50">
            <a:extLst>
              <a:ext uri="{FF2B5EF4-FFF2-40B4-BE49-F238E27FC236}">
                <a16:creationId xmlns:a16="http://schemas.microsoft.com/office/drawing/2014/main" id="{34907830-E955-AFBE-4E17-394DC437A97D}"/>
              </a:ext>
            </a:extLst>
          </p:cNvPr>
          <p:cNvSpPr/>
          <p:nvPr/>
        </p:nvSpPr>
        <p:spPr>
          <a:xfrm>
            <a:off x="5488190" y="3088547"/>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2" name="Rectangle 51">
            <a:extLst>
              <a:ext uri="{FF2B5EF4-FFF2-40B4-BE49-F238E27FC236}">
                <a16:creationId xmlns:a16="http://schemas.microsoft.com/office/drawing/2014/main" id="{51AEBD08-08F1-594E-9247-C40AB3B0A891}"/>
              </a:ext>
            </a:extLst>
          </p:cNvPr>
          <p:cNvSpPr/>
          <p:nvPr/>
        </p:nvSpPr>
        <p:spPr>
          <a:xfrm>
            <a:off x="5557246" y="3088547"/>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3" name="Rectangle 52">
            <a:extLst>
              <a:ext uri="{FF2B5EF4-FFF2-40B4-BE49-F238E27FC236}">
                <a16:creationId xmlns:a16="http://schemas.microsoft.com/office/drawing/2014/main" id="{A22BA0E7-F3C6-17D9-C6B1-3A5958B9670D}"/>
              </a:ext>
            </a:extLst>
          </p:cNvPr>
          <p:cNvSpPr/>
          <p:nvPr/>
        </p:nvSpPr>
        <p:spPr>
          <a:xfrm>
            <a:off x="5623921" y="3088547"/>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4" name="Rectangle 53">
            <a:extLst>
              <a:ext uri="{FF2B5EF4-FFF2-40B4-BE49-F238E27FC236}">
                <a16:creationId xmlns:a16="http://schemas.microsoft.com/office/drawing/2014/main" id="{0EF5B86B-6367-38DF-253F-7F74EAACDA53}"/>
              </a:ext>
            </a:extLst>
          </p:cNvPr>
          <p:cNvSpPr/>
          <p:nvPr/>
        </p:nvSpPr>
        <p:spPr>
          <a:xfrm>
            <a:off x="5695359" y="3088547"/>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5" name="Rectangle 54">
            <a:extLst>
              <a:ext uri="{FF2B5EF4-FFF2-40B4-BE49-F238E27FC236}">
                <a16:creationId xmlns:a16="http://schemas.microsoft.com/office/drawing/2014/main" id="{19548F92-B92D-6D2F-D64D-5C92F70DE7B1}"/>
              </a:ext>
            </a:extLst>
          </p:cNvPr>
          <p:cNvSpPr/>
          <p:nvPr/>
        </p:nvSpPr>
        <p:spPr>
          <a:xfrm>
            <a:off x="5764415" y="3088547"/>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6" name="Rectangle 55">
            <a:extLst>
              <a:ext uri="{FF2B5EF4-FFF2-40B4-BE49-F238E27FC236}">
                <a16:creationId xmlns:a16="http://schemas.microsoft.com/office/drawing/2014/main" id="{C33DE18B-4082-FAF5-07B9-CC9ECF75D433}"/>
              </a:ext>
            </a:extLst>
          </p:cNvPr>
          <p:cNvSpPr/>
          <p:nvPr/>
        </p:nvSpPr>
        <p:spPr>
          <a:xfrm>
            <a:off x="5828709" y="3088547"/>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7" name="Rectangle 56">
            <a:extLst>
              <a:ext uri="{FF2B5EF4-FFF2-40B4-BE49-F238E27FC236}">
                <a16:creationId xmlns:a16="http://schemas.microsoft.com/office/drawing/2014/main" id="{C68579E3-86C5-1403-BC44-93C9544F3766}"/>
              </a:ext>
            </a:extLst>
          </p:cNvPr>
          <p:cNvSpPr/>
          <p:nvPr/>
        </p:nvSpPr>
        <p:spPr>
          <a:xfrm>
            <a:off x="5897765" y="3088547"/>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8" name="Rectangle 57">
            <a:extLst>
              <a:ext uri="{FF2B5EF4-FFF2-40B4-BE49-F238E27FC236}">
                <a16:creationId xmlns:a16="http://schemas.microsoft.com/office/drawing/2014/main" id="{C4E4371E-86DC-E060-1AD6-01C7577BC00A}"/>
              </a:ext>
            </a:extLst>
          </p:cNvPr>
          <p:cNvSpPr/>
          <p:nvPr/>
        </p:nvSpPr>
        <p:spPr>
          <a:xfrm>
            <a:off x="5964440" y="3088547"/>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9" name="Rectangle 58">
            <a:extLst>
              <a:ext uri="{FF2B5EF4-FFF2-40B4-BE49-F238E27FC236}">
                <a16:creationId xmlns:a16="http://schemas.microsoft.com/office/drawing/2014/main" id="{B4FB8542-5660-C98A-93F2-E8A92137082F}"/>
              </a:ext>
            </a:extLst>
          </p:cNvPr>
          <p:cNvSpPr/>
          <p:nvPr/>
        </p:nvSpPr>
        <p:spPr>
          <a:xfrm>
            <a:off x="6035878" y="3088547"/>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0" name="Rectangle 59">
            <a:extLst>
              <a:ext uri="{FF2B5EF4-FFF2-40B4-BE49-F238E27FC236}">
                <a16:creationId xmlns:a16="http://schemas.microsoft.com/office/drawing/2014/main" id="{CACDBDAF-0A8C-E974-0966-2E2AB1A7CC66}"/>
              </a:ext>
            </a:extLst>
          </p:cNvPr>
          <p:cNvSpPr/>
          <p:nvPr/>
        </p:nvSpPr>
        <p:spPr>
          <a:xfrm>
            <a:off x="6104934" y="3088547"/>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1" name="Rectangle 60">
            <a:extLst>
              <a:ext uri="{FF2B5EF4-FFF2-40B4-BE49-F238E27FC236}">
                <a16:creationId xmlns:a16="http://schemas.microsoft.com/office/drawing/2014/main" id="{75B0F3D8-2755-266F-07D8-2A542C694250}"/>
              </a:ext>
            </a:extLst>
          </p:cNvPr>
          <p:cNvSpPr/>
          <p:nvPr/>
        </p:nvSpPr>
        <p:spPr>
          <a:xfrm>
            <a:off x="5488189" y="3674333"/>
            <a:ext cx="689235" cy="73755"/>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2" name="Rectangle 61">
            <a:extLst>
              <a:ext uri="{FF2B5EF4-FFF2-40B4-BE49-F238E27FC236}">
                <a16:creationId xmlns:a16="http://schemas.microsoft.com/office/drawing/2014/main" id="{00E3B306-1372-F98C-AD2D-D39E26830ACC}"/>
              </a:ext>
            </a:extLst>
          </p:cNvPr>
          <p:cNvSpPr/>
          <p:nvPr/>
        </p:nvSpPr>
        <p:spPr>
          <a:xfrm>
            <a:off x="5488190" y="3752915"/>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3" name="Rectangle 62">
            <a:extLst>
              <a:ext uri="{FF2B5EF4-FFF2-40B4-BE49-F238E27FC236}">
                <a16:creationId xmlns:a16="http://schemas.microsoft.com/office/drawing/2014/main" id="{7F7E49E9-E2C7-937C-AEB5-832596FF5CAC}"/>
              </a:ext>
            </a:extLst>
          </p:cNvPr>
          <p:cNvSpPr/>
          <p:nvPr/>
        </p:nvSpPr>
        <p:spPr>
          <a:xfrm>
            <a:off x="5557246" y="3752915"/>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4" name="Rectangle 63">
            <a:extLst>
              <a:ext uri="{FF2B5EF4-FFF2-40B4-BE49-F238E27FC236}">
                <a16:creationId xmlns:a16="http://schemas.microsoft.com/office/drawing/2014/main" id="{53CC97AE-8260-DD85-5A62-4CD1A4508C3E}"/>
              </a:ext>
            </a:extLst>
          </p:cNvPr>
          <p:cNvSpPr/>
          <p:nvPr/>
        </p:nvSpPr>
        <p:spPr>
          <a:xfrm>
            <a:off x="5623921" y="3752915"/>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5" name="Rectangle 64">
            <a:extLst>
              <a:ext uri="{FF2B5EF4-FFF2-40B4-BE49-F238E27FC236}">
                <a16:creationId xmlns:a16="http://schemas.microsoft.com/office/drawing/2014/main" id="{7E26904E-E938-18A0-39D5-44265B655247}"/>
              </a:ext>
            </a:extLst>
          </p:cNvPr>
          <p:cNvSpPr/>
          <p:nvPr/>
        </p:nvSpPr>
        <p:spPr>
          <a:xfrm>
            <a:off x="5695359" y="3752915"/>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6" name="Rectangle 65">
            <a:extLst>
              <a:ext uri="{FF2B5EF4-FFF2-40B4-BE49-F238E27FC236}">
                <a16:creationId xmlns:a16="http://schemas.microsoft.com/office/drawing/2014/main" id="{4C1183B9-82E9-9F16-9121-2EE05588F5F1}"/>
              </a:ext>
            </a:extLst>
          </p:cNvPr>
          <p:cNvSpPr/>
          <p:nvPr/>
        </p:nvSpPr>
        <p:spPr>
          <a:xfrm>
            <a:off x="5764415" y="3752915"/>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7" name="Rectangle 66">
            <a:extLst>
              <a:ext uri="{FF2B5EF4-FFF2-40B4-BE49-F238E27FC236}">
                <a16:creationId xmlns:a16="http://schemas.microsoft.com/office/drawing/2014/main" id="{88AF1B83-7655-EB1D-8EE0-D7B27F9C97A4}"/>
              </a:ext>
            </a:extLst>
          </p:cNvPr>
          <p:cNvSpPr/>
          <p:nvPr/>
        </p:nvSpPr>
        <p:spPr>
          <a:xfrm>
            <a:off x="5828709" y="3752915"/>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8" name="Rectangle 67">
            <a:extLst>
              <a:ext uri="{FF2B5EF4-FFF2-40B4-BE49-F238E27FC236}">
                <a16:creationId xmlns:a16="http://schemas.microsoft.com/office/drawing/2014/main" id="{3B4266C1-A97A-5301-833C-ED1B8253F76A}"/>
              </a:ext>
            </a:extLst>
          </p:cNvPr>
          <p:cNvSpPr/>
          <p:nvPr/>
        </p:nvSpPr>
        <p:spPr>
          <a:xfrm>
            <a:off x="5897765" y="3752915"/>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9" name="Rectangle 68">
            <a:extLst>
              <a:ext uri="{FF2B5EF4-FFF2-40B4-BE49-F238E27FC236}">
                <a16:creationId xmlns:a16="http://schemas.microsoft.com/office/drawing/2014/main" id="{9A33A14D-CC3F-4DED-10B2-9D95D97B4803}"/>
              </a:ext>
            </a:extLst>
          </p:cNvPr>
          <p:cNvSpPr/>
          <p:nvPr/>
        </p:nvSpPr>
        <p:spPr>
          <a:xfrm>
            <a:off x="5964440" y="3752915"/>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0" name="Rectangle 69">
            <a:extLst>
              <a:ext uri="{FF2B5EF4-FFF2-40B4-BE49-F238E27FC236}">
                <a16:creationId xmlns:a16="http://schemas.microsoft.com/office/drawing/2014/main" id="{08A8E9BB-87C0-294B-2D1D-9BCF80C1C045}"/>
              </a:ext>
            </a:extLst>
          </p:cNvPr>
          <p:cNvSpPr/>
          <p:nvPr/>
        </p:nvSpPr>
        <p:spPr>
          <a:xfrm>
            <a:off x="6035878" y="3752915"/>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1" name="Rectangle 70">
            <a:extLst>
              <a:ext uri="{FF2B5EF4-FFF2-40B4-BE49-F238E27FC236}">
                <a16:creationId xmlns:a16="http://schemas.microsoft.com/office/drawing/2014/main" id="{2B44F77F-DE7E-FBF5-D20C-5A8CA08F3754}"/>
              </a:ext>
            </a:extLst>
          </p:cNvPr>
          <p:cNvSpPr/>
          <p:nvPr/>
        </p:nvSpPr>
        <p:spPr>
          <a:xfrm>
            <a:off x="6104934" y="3752915"/>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2" name="Rectangle 71">
            <a:extLst>
              <a:ext uri="{FF2B5EF4-FFF2-40B4-BE49-F238E27FC236}">
                <a16:creationId xmlns:a16="http://schemas.microsoft.com/office/drawing/2014/main" id="{E0D6818C-206F-AA07-455C-4201B8BEE95C}"/>
              </a:ext>
            </a:extLst>
          </p:cNvPr>
          <p:cNvSpPr/>
          <p:nvPr/>
        </p:nvSpPr>
        <p:spPr>
          <a:xfrm>
            <a:off x="5490571" y="3821972"/>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3" name="Rectangle 72">
            <a:extLst>
              <a:ext uri="{FF2B5EF4-FFF2-40B4-BE49-F238E27FC236}">
                <a16:creationId xmlns:a16="http://schemas.microsoft.com/office/drawing/2014/main" id="{D14895BB-44F5-606E-7052-11AF41B30660}"/>
              </a:ext>
            </a:extLst>
          </p:cNvPr>
          <p:cNvSpPr/>
          <p:nvPr/>
        </p:nvSpPr>
        <p:spPr>
          <a:xfrm>
            <a:off x="5559627" y="3821972"/>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4" name="Rectangle 73">
            <a:extLst>
              <a:ext uri="{FF2B5EF4-FFF2-40B4-BE49-F238E27FC236}">
                <a16:creationId xmlns:a16="http://schemas.microsoft.com/office/drawing/2014/main" id="{9ED5977B-0308-ED21-6EAA-A1E4D1EC88B4}"/>
              </a:ext>
            </a:extLst>
          </p:cNvPr>
          <p:cNvSpPr/>
          <p:nvPr/>
        </p:nvSpPr>
        <p:spPr>
          <a:xfrm>
            <a:off x="5626302" y="3821972"/>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5" name="Rectangle 74">
            <a:extLst>
              <a:ext uri="{FF2B5EF4-FFF2-40B4-BE49-F238E27FC236}">
                <a16:creationId xmlns:a16="http://schemas.microsoft.com/office/drawing/2014/main" id="{1F9B9774-F5C5-8DDC-BA61-8D520A45CABA}"/>
              </a:ext>
            </a:extLst>
          </p:cNvPr>
          <p:cNvSpPr/>
          <p:nvPr/>
        </p:nvSpPr>
        <p:spPr>
          <a:xfrm>
            <a:off x="5697740" y="3821972"/>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6" name="Rectangle 75">
            <a:extLst>
              <a:ext uri="{FF2B5EF4-FFF2-40B4-BE49-F238E27FC236}">
                <a16:creationId xmlns:a16="http://schemas.microsoft.com/office/drawing/2014/main" id="{BD7BB497-7580-FB13-8AA0-11FD89E42028}"/>
              </a:ext>
            </a:extLst>
          </p:cNvPr>
          <p:cNvSpPr/>
          <p:nvPr/>
        </p:nvSpPr>
        <p:spPr>
          <a:xfrm>
            <a:off x="5766796" y="3821972"/>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7" name="Rectangle 76">
            <a:extLst>
              <a:ext uri="{FF2B5EF4-FFF2-40B4-BE49-F238E27FC236}">
                <a16:creationId xmlns:a16="http://schemas.microsoft.com/office/drawing/2014/main" id="{CB23C25C-00EC-A480-F3FC-793F9EFFF4A7}"/>
              </a:ext>
            </a:extLst>
          </p:cNvPr>
          <p:cNvSpPr/>
          <p:nvPr/>
        </p:nvSpPr>
        <p:spPr>
          <a:xfrm>
            <a:off x="5831090" y="3821972"/>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8" name="Rectangle 77">
            <a:extLst>
              <a:ext uri="{FF2B5EF4-FFF2-40B4-BE49-F238E27FC236}">
                <a16:creationId xmlns:a16="http://schemas.microsoft.com/office/drawing/2014/main" id="{4F053F66-C5E1-1FBC-00B3-C025A58FDDB1}"/>
              </a:ext>
            </a:extLst>
          </p:cNvPr>
          <p:cNvSpPr/>
          <p:nvPr/>
        </p:nvSpPr>
        <p:spPr>
          <a:xfrm>
            <a:off x="5900146" y="3821972"/>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9" name="Rectangle 78">
            <a:extLst>
              <a:ext uri="{FF2B5EF4-FFF2-40B4-BE49-F238E27FC236}">
                <a16:creationId xmlns:a16="http://schemas.microsoft.com/office/drawing/2014/main" id="{448A1A11-1534-6F78-1125-4B9682035090}"/>
              </a:ext>
            </a:extLst>
          </p:cNvPr>
          <p:cNvSpPr/>
          <p:nvPr/>
        </p:nvSpPr>
        <p:spPr>
          <a:xfrm>
            <a:off x="5966821" y="3821972"/>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extBox 1">
            <a:extLst>
              <a:ext uri="{FF2B5EF4-FFF2-40B4-BE49-F238E27FC236}">
                <a16:creationId xmlns:a16="http://schemas.microsoft.com/office/drawing/2014/main" id="{41CE3708-E637-3A38-18FA-1F390F4DBBB1}"/>
              </a:ext>
            </a:extLst>
          </p:cNvPr>
          <p:cNvSpPr txBox="1"/>
          <p:nvPr/>
        </p:nvSpPr>
        <p:spPr>
          <a:xfrm>
            <a:off x="948286" y="1370899"/>
            <a:ext cx="1513690" cy="307777"/>
          </a:xfrm>
          <a:prstGeom prst="rect">
            <a:avLst/>
          </a:prstGeom>
          <a:noFill/>
        </p:spPr>
        <p:txBody>
          <a:bodyPr wrap="square" rtlCol="0">
            <a:spAutoFit/>
          </a:bodyPr>
          <a:lstStyle/>
          <a:p>
            <a:r>
              <a:rPr lang="en-GB" sz="1400" dirty="0" err="1">
                <a:solidFill>
                  <a:srgbClr val="009136"/>
                </a:solidFill>
              </a:rPr>
              <a:t>Bordbaas</a:t>
            </a:r>
            <a:endParaRPr lang="nl-NL" sz="1400" dirty="0">
              <a:solidFill>
                <a:srgbClr val="009136"/>
              </a:solidFill>
            </a:endParaRPr>
          </a:p>
        </p:txBody>
      </p:sp>
      <p:sp>
        <p:nvSpPr>
          <p:cNvPr id="37" name="TextBox 36">
            <a:extLst>
              <a:ext uri="{FF2B5EF4-FFF2-40B4-BE49-F238E27FC236}">
                <a16:creationId xmlns:a16="http://schemas.microsoft.com/office/drawing/2014/main" id="{5EC2FD36-48D9-CA20-0639-19CE13D71200}"/>
              </a:ext>
            </a:extLst>
          </p:cNvPr>
          <p:cNvSpPr txBox="1"/>
          <p:nvPr/>
        </p:nvSpPr>
        <p:spPr>
          <a:xfrm>
            <a:off x="2592359" y="1370899"/>
            <a:ext cx="1513690" cy="307777"/>
          </a:xfrm>
          <a:prstGeom prst="rect">
            <a:avLst/>
          </a:prstGeom>
          <a:noFill/>
        </p:spPr>
        <p:txBody>
          <a:bodyPr wrap="square" rtlCol="0">
            <a:spAutoFit/>
          </a:bodyPr>
          <a:lstStyle/>
          <a:p>
            <a:r>
              <a:rPr lang="en-GB" sz="1400" dirty="0" err="1">
                <a:solidFill>
                  <a:srgbClr val="009136"/>
                </a:solidFill>
              </a:rPr>
              <a:t>Kaartenbaas</a:t>
            </a:r>
            <a:endParaRPr lang="nl-NL" sz="1400" dirty="0">
              <a:solidFill>
                <a:srgbClr val="009136"/>
              </a:solidFill>
            </a:endParaRPr>
          </a:p>
        </p:txBody>
      </p:sp>
      <p:sp>
        <p:nvSpPr>
          <p:cNvPr id="38" name="TextBox 37">
            <a:extLst>
              <a:ext uri="{FF2B5EF4-FFF2-40B4-BE49-F238E27FC236}">
                <a16:creationId xmlns:a16="http://schemas.microsoft.com/office/drawing/2014/main" id="{FE609778-A30F-1A00-70CB-B2340D3BE612}"/>
              </a:ext>
            </a:extLst>
          </p:cNvPr>
          <p:cNvSpPr txBox="1"/>
          <p:nvPr/>
        </p:nvSpPr>
        <p:spPr>
          <a:xfrm>
            <a:off x="3948697" y="1704550"/>
            <a:ext cx="1201087" cy="523220"/>
          </a:xfrm>
          <a:prstGeom prst="rect">
            <a:avLst/>
          </a:prstGeom>
          <a:noFill/>
        </p:spPr>
        <p:txBody>
          <a:bodyPr wrap="square" rtlCol="0">
            <a:spAutoFit/>
          </a:bodyPr>
          <a:lstStyle/>
          <a:p>
            <a:r>
              <a:rPr lang="en-GB" sz="1400" dirty="0" err="1">
                <a:solidFill>
                  <a:srgbClr val="009136"/>
                </a:solidFill>
              </a:rPr>
              <a:t>Dobbelsteen</a:t>
            </a:r>
            <a:r>
              <a:rPr lang="en-GB" sz="1400" dirty="0">
                <a:solidFill>
                  <a:srgbClr val="009136"/>
                </a:solidFill>
              </a:rPr>
              <a:t>-baas</a:t>
            </a:r>
            <a:endParaRPr lang="nl-NL" sz="1400" dirty="0">
              <a:solidFill>
                <a:srgbClr val="009136"/>
              </a:solidFill>
            </a:endParaRPr>
          </a:p>
        </p:txBody>
      </p:sp>
      <p:sp>
        <p:nvSpPr>
          <p:cNvPr id="39" name="TextBox 38">
            <a:extLst>
              <a:ext uri="{FF2B5EF4-FFF2-40B4-BE49-F238E27FC236}">
                <a16:creationId xmlns:a16="http://schemas.microsoft.com/office/drawing/2014/main" id="{CDA4B595-6F56-E18C-97D2-72254FE4C6D7}"/>
              </a:ext>
            </a:extLst>
          </p:cNvPr>
          <p:cNvSpPr txBox="1"/>
          <p:nvPr/>
        </p:nvSpPr>
        <p:spPr>
          <a:xfrm>
            <a:off x="5298613" y="1370899"/>
            <a:ext cx="1513690" cy="307777"/>
          </a:xfrm>
          <a:prstGeom prst="rect">
            <a:avLst/>
          </a:prstGeom>
          <a:noFill/>
        </p:spPr>
        <p:txBody>
          <a:bodyPr wrap="square" rtlCol="0">
            <a:spAutoFit/>
          </a:bodyPr>
          <a:lstStyle/>
          <a:p>
            <a:r>
              <a:rPr lang="en-GB" sz="1400" dirty="0" err="1">
                <a:solidFill>
                  <a:srgbClr val="009136"/>
                </a:solidFill>
              </a:rPr>
              <a:t>Blokjesbaas</a:t>
            </a:r>
            <a:endParaRPr lang="nl-NL" sz="1400" dirty="0">
              <a:solidFill>
                <a:srgbClr val="009136"/>
              </a:solidFill>
            </a:endParaRPr>
          </a:p>
        </p:txBody>
      </p:sp>
      <p:sp>
        <p:nvSpPr>
          <p:cNvPr id="40" name="TextBox 39">
            <a:extLst>
              <a:ext uri="{FF2B5EF4-FFF2-40B4-BE49-F238E27FC236}">
                <a16:creationId xmlns:a16="http://schemas.microsoft.com/office/drawing/2014/main" id="{F363CA65-E2F6-AC12-C56B-E49264B069A2}"/>
              </a:ext>
            </a:extLst>
          </p:cNvPr>
          <p:cNvSpPr txBox="1"/>
          <p:nvPr/>
        </p:nvSpPr>
        <p:spPr>
          <a:xfrm>
            <a:off x="7293667" y="1370899"/>
            <a:ext cx="1513690" cy="307777"/>
          </a:xfrm>
          <a:prstGeom prst="rect">
            <a:avLst/>
          </a:prstGeom>
          <a:noFill/>
        </p:spPr>
        <p:txBody>
          <a:bodyPr wrap="square" rtlCol="0">
            <a:spAutoFit/>
          </a:bodyPr>
          <a:lstStyle/>
          <a:p>
            <a:r>
              <a:rPr lang="en-GB" sz="1400" dirty="0" err="1">
                <a:solidFill>
                  <a:srgbClr val="009136"/>
                </a:solidFill>
              </a:rPr>
              <a:t>Tijdbaas</a:t>
            </a:r>
            <a:endParaRPr lang="nl-NL" sz="1400" dirty="0">
              <a:solidFill>
                <a:srgbClr val="009136"/>
              </a:solidFill>
            </a:endParaRPr>
          </a:p>
        </p:txBody>
      </p:sp>
      <p:grpSp>
        <p:nvGrpSpPr>
          <p:cNvPr id="26" name="Group 25">
            <a:extLst>
              <a:ext uri="{FF2B5EF4-FFF2-40B4-BE49-F238E27FC236}">
                <a16:creationId xmlns:a16="http://schemas.microsoft.com/office/drawing/2014/main" id="{996762FF-CDBB-B217-C83B-C268BEBD3211}"/>
              </a:ext>
            </a:extLst>
          </p:cNvPr>
          <p:cNvGrpSpPr/>
          <p:nvPr/>
        </p:nvGrpSpPr>
        <p:grpSpPr>
          <a:xfrm>
            <a:off x="7577821" y="2190125"/>
            <a:ext cx="736560" cy="92570"/>
            <a:chOff x="3159640" y="1800320"/>
            <a:chExt cx="1260360" cy="158400"/>
          </a:xfrm>
        </p:grpSpPr>
        <mc:AlternateContent xmlns:mc="http://schemas.openxmlformats.org/markup-compatibility/2006" xmlns:p14="http://schemas.microsoft.com/office/powerpoint/2010/main">
          <mc:Choice Requires="p14">
            <p:contentPart p14:bwMode="auto" r:id="rId17">
              <p14:nvContentPartPr>
                <p14:cNvPr id="27" name="Ink 26">
                  <a:extLst>
                    <a:ext uri="{FF2B5EF4-FFF2-40B4-BE49-F238E27FC236}">
                      <a16:creationId xmlns:a16="http://schemas.microsoft.com/office/drawing/2014/main" id="{16A1910D-8D20-BDAA-3603-C294D25BE30A}"/>
                    </a:ext>
                  </a:extLst>
                </p14:cNvPr>
                <p14:cNvContentPartPr/>
                <p14:nvPr/>
              </p14:nvContentPartPr>
              <p14:xfrm>
                <a:off x="3159640" y="1800320"/>
                <a:ext cx="263160" cy="158400"/>
              </p14:xfrm>
            </p:contentPart>
          </mc:Choice>
          <mc:Fallback xmlns="">
            <p:pic>
              <p:nvPicPr>
                <p:cNvPr id="27" name="Ink 26">
                  <a:extLst>
                    <a:ext uri="{FF2B5EF4-FFF2-40B4-BE49-F238E27FC236}">
                      <a16:creationId xmlns:a16="http://schemas.microsoft.com/office/drawing/2014/main" id="{16A1910D-8D20-BDAA-3603-C294D25BE30A}"/>
                    </a:ext>
                  </a:extLst>
                </p:cNvPr>
                <p:cNvPicPr/>
                <p:nvPr/>
              </p:nvPicPr>
              <p:blipFill>
                <a:blip r:embed="rId18"/>
                <a:stretch>
                  <a:fillRect/>
                </a:stretch>
              </p:blipFill>
              <p:spPr>
                <a:xfrm>
                  <a:off x="3144269" y="1784971"/>
                  <a:ext cx="293288" cy="188484"/>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5" name="Ink 44">
                  <a:extLst>
                    <a:ext uri="{FF2B5EF4-FFF2-40B4-BE49-F238E27FC236}">
                      <a16:creationId xmlns:a16="http://schemas.microsoft.com/office/drawing/2014/main" id="{88AFC6A6-6DA8-B132-3FE2-D734420A8BEA}"/>
                    </a:ext>
                  </a:extLst>
                </p14:cNvPr>
                <p14:cNvContentPartPr/>
                <p14:nvPr/>
              </p14:nvContentPartPr>
              <p14:xfrm>
                <a:off x="3558880" y="1882040"/>
                <a:ext cx="209880" cy="55800"/>
              </p14:xfrm>
            </p:contentPart>
          </mc:Choice>
          <mc:Fallback xmlns="">
            <p:pic>
              <p:nvPicPr>
                <p:cNvPr id="45" name="Ink 44">
                  <a:extLst>
                    <a:ext uri="{FF2B5EF4-FFF2-40B4-BE49-F238E27FC236}">
                      <a16:creationId xmlns:a16="http://schemas.microsoft.com/office/drawing/2014/main" id="{88AFC6A6-6DA8-B132-3FE2-D734420A8BEA}"/>
                    </a:ext>
                  </a:extLst>
                </p:cNvPr>
                <p:cNvPicPr/>
                <p:nvPr/>
              </p:nvPicPr>
              <p:blipFill>
                <a:blip r:embed="rId20"/>
                <a:stretch>
                  <a:fillRect/>
                </a:stretch>
              </p:blipFill>
              <p:spPr>
                <a:xfrm>
                  <a:off x="3543493" y="1866877"/>
                  <a:ext cx="240039" cy="855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80" name="Ink 79">
                  <a:extLst>
                    <a:ext uri="{FF2B5EF4-FFF2-40B4-BE49-F238E27FC236}">
                      <a16:creationId xmlns:a16="http://schemas.microsoft.com/office/drawing/2014/main" id="{A6E97231-155D-FCB1-7C68-4D739619B7F8}"/>
                    </a:ext>
                  </a:extLst>
                </p14:cNvPr>
                <p14:cNvContentPartPr/>
                <p14:nvPr/>
              </p14:nvContentPartPr>
              <p14:xfrm>
                <a:off x="3896200" y="1882040"/>
                <a:ext cx="387360" cy="57600"/>
              </p14:xfrm>
            </p:contentPart>
          </mc:Choice>
          <mc:Fallback xmlns="">
            <p:pic>
              <p:nvPicPr>
                <p:cNvPr id="80" name="Ink 79">
                  <a:extLst>
                    <a:ext uri="{FF2B5EF4-FFF2-40B4-BE49-F238E27FC236}">
                      <a16:creationId xmlns:a16="http://schemas.microsoft.com/office/drawing/2014/main" id="{A6E97231-155D-FCB1-7C68-4D739619B7F8}"/>
                    </a:ext>
                  </a:extLst>
                </p:cNvPr>
                <p:cNvPicPr/>
                <p:nvPr/>
              </p:nvPicPr>
              <p:blipFill>
                <a:blip r:embed="rId22"/>
                <a:stretch>
                  <a:fillRect/>
                </a:stretch>
              </p:blipFill>
              <p:spPr>
                <a:xfrm>
                  <a:off x="3880804" y="1866882"/>
                  <a:ext cx="417536" cy="8730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81" name="Ink 80">
                  <a:extLst>
                    <a:ext uri="{FF2B5EF4-FFF2-40B4-BE49-F238E27FC236}">
                      <a16:creationId xmlns:a16="http://schemas.microsoft.com/office/drawing/2014/main" id="{1DDC07FE-1ABB-92C4-A22D-6BFE3C97A72E}"/>
                    </a:ext>
                  </a:extLst>
                </p14:cNvPr>
                <p14:cNvContentPartPr/>
                <p14:nvPr/>
              </p14:nvContentPartPr>
              <p14:xfrm>
                <a:off x="4256920" y="1888160"/>
                <a:ext cx="163080" cy="42840"/>
              </p14:xfrm>
            </p:contentPart>
          </mc:Choice>
          <mc:Fallback xmlns="">
            <p:pic>
              <p:nvPicPr>
                <p:cNvPr id="81" name="Ink 80">
                  <a:extLst>
                    <a:ext uri="{FF2B5EF4-FFF2-40B4-BE49-F238E27FC236}">
                      <a16:creationId xmlns:a16="http://schemas.microsoft.com/office/drawing/2014/main" id="{1DDC07FE-1ABB-92C4-A22D-6BFE3C97A72E}"/>
                    </a:ext>
                  </a:extLst>
                </p:cNvPr>
                <p:cNvPicPr/>
                <p:nvPr/>
              </p:nvPicPr>
              <p:blipFill>
                <a:blip r:embed="rId24"/>
                <a:stretch>
                  <a:fillRect/>
                </a:stretch>
              </p:blipFill>
              <p:spPr>
                <a:xfrm>
                  <a:off x="4241593" y="1872860"/>
                  <a:ext cx="193121" cy="72828"/>
                </a:xfrm>
                <a:prstGeom prst="rect">
                  <a:avLst/>
                </a:prstGeom>
              </p:spPr>
            </p:pic>
          </mc:Fallback>
        </mc:AlternateContent>
      </p:grpSp>
    </p:spTree>
    <p:extLst>
      <p:ext uri="{BB962C8B-B14F-4D97-AF65-F5344CB8AC3E}">
        <p14:creationId xmlns:p14="http://schemas.microsoft.com/office/powerpoint/2010/main" val="2558416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C989D-6C2E-33B3-6FA1-5BDD75B0124F}"/>
            </a:ext>
          </a:extLst>
        </p:cNvPr>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5967596-BE0D-8C2A-058D-888D25748C5D}"/>
              </a:ext>
            </a:extLst>
          </p:cNvPr>
          <p:cNvSpPr>
            <a:spLocks noGrp="1"/>
          </p:cNvSpPr>
          <p:nvPr>
            <p:ph type="sldNum" sz="quarter" idx="4"/>
          </p:nvPr>
        </p:nvSpPr>
        <p:spPr/>
        <p:txBody>
          <a:bodyPr/>
          <a:lstStyle/>
          <a:p>
            <a:fld id="{FE63E531-1C3B-364E-9A80-B8838FF23FE5}" type="slidenum">
              <a:rPr lang="nl-NL" smtClean="0"/>
              <a:pPr/>
              <a:t>15</a:t>
            </a:fld>
            <a:endParaRPr lang="nl-NL" dirty="0"/>
          </a:p>
        </p:txBody>
      </p:sp>
      <p:sp>
        <p:nvSpPr>
          <p:cNvPr id="5" name="Titel 4">
            <a:extLst>
              <a:ext uri="{FF2B5EF4-FFF2-40B4-BE49-F238E27FC236}">
                <a16:creationId xmlns:a16="http://schemas.microsoft.com/office/drawing/2014/main" id="{9204FEF9-98BD-ACA5-F326-BA19AC0EEBA7}"/>
              </a:ext>
            </a:extLst>
          </p:cNvPr>
          <p:cNvSpPr>
            <a:spLocks noGrp="1"/>
          </p:cNvSpPr>
          <p:nvPr>
            <p:ph type="title"/>
          </p:nvPr>
        </p:nvSpPr>
        <p:spPr/>
        <p:txBody>
          <a:bodyPr/>
          <a:lstStyle/>
          <a:p>
            <a:r>
              <a:rPr lang="en-GB" dirty="0" err="1"/>
              <a:t>Klaarleggen</a:t>
            </a:r>
            <a:r>
              <a:rPr lang="en-GB" dirty="0"/>
              <a:t> </a:t>
            </a:r>
            <a:r>
              <a:rPr lang="en-GB" dirty="0" err="1"/>
              <a:t>spel</a:t>
            </a:r>
            <a:endParaRPr lang="nl-NL" dirty="0"/>
          </a:p>
        </p:txBody>
      </p:sp>
      <p:pic>
        <p:nvPicPr>
          <p:cNvPr id="3" name="Picture 2" descr="A colorful squares with text&#10;&#10;Description automatically generated with medium confidence">
            <a:extLst>
              <a:ext uri="{FF2B5EF4-FFF2-40B4-BE49-F238E27FC236}">
                <a16:creationId xmlns:a16="http://schemas.microsoft.com/office/drawing/2014/main" id="{6DE1254F-5885-05AD-FAFF-9D764961E31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35999" y="2251136"/>
            <a:ext cx="1513690" cy="2420084"/>
          </a:xfrm>
          <a:prstGeom prst="rect">
            <a:avLst/>
          </a:prstGeom>
        </p:spPr>
      </p:pic>
      <p:sp>
        <p:nvSpPr>
          <p:cNvPr id="21" name="TextBox 20">
            <a:extLst>
              <a:ext uri="{FF2B5EF4-FFF2-40B4-BE49-F238E27FC236}">
                <a16:creationId xmlns:a16="http://schemas.microsoft.com/office/drawing/2014/main" id="{5869A3B1-22D1-47EA-DA56-82E44E45A2EB}"/>
              </a:ext>
            </a:extLst>
          </p:cNvPr>
          <p:cNvSpPr txBox="1"/>
          <p:nvPr/>
        </p:nvSpPr>
        <p:spPr>
          <a:xfrm>
            <a:off x="935999" y="1611220"/>
            <a:ext cx="1513690" cy="369332"/>
          </a:xfrm>
          <a:prstGeom prst="rect">
            <a:avLst/>
          </a:prstGeom>
          <a:noFill/>
        </p:spPr>
        <p:txBody>
          <a:bodyPr wrap="square" rtlCol="0">
            <a:spAutoFit/>
          </a:bodyPr>
          <a:lstStyle/>
          <a:p>
            <a:r>
              <a:rPr lang="en-GB" dirty="0"/>
              <a:t>Bord</a:t>
            </a:r>
            <a:endParaRPr lang="nl-NL" dirty="0"/>
          </a:p>
        </p:txBody>
      </p:sp>
      <p:sp>
        <p:nvSpPr>
          <p:cNvPr id="2" name="TextBox 1">
            <a:extLst>
              <a:ext uri="{FF2B5EF4-FFF2-40B4-BE49-F238E27FC236}">
                <a16:creationId xmlns:a16="http://schemas.microsoft.com/office/drawing/2014/main" id="{41CE3708-E637-3A38-18FA-1F390F4DBBB1}"/>
              </a:ext>
            </a:extLst>
          </p:cNvPr>
          <p:cNvSpPr txBox="1"/>
          <p:nvPr/>
        </p:nvSpPr>
        <p:spPr>
          <a:xfrm>
            <a:off x="948286" y="1370899"/>
            <a:ext cx="1513690" cy="307777"/>
          </a:xfrm>
          <a:prstGeom prst="rect">
            <a:avLst/>
          </a:prstGeom>
          <a:noFill/>
        </p:spPr>
        <p:txBody>
          <a:bodyPr wrap="square" rtlCol="0">
            <a:spAutoFit/>
          </a:bodyPr>
          <a:lstStyle/>
          <a:p>
            <a:r>
              <a:rPr lang="en-GB" sz="1400" dirty="0" err="1">
                <a:solidFill>
                  <a:srgbClr val="009136"/>
                </a:solidFill>
              </a:rPr>
              <a:t>Bordbaas</a:t>
            </a:r>
            <a:endParaRPr lang="nl-NL" sz="1400" dirty="0">
              <a:solidFill>
                <a:srgbClr val="009136"/>
              </a:solidFill>
            </a:endParaRPr>
          </a:p>
        </p:txBody>
      </p:sp>
    </p:spTree>
    <p:extLst>
      <p:ext uri="{BB962C8B-B14F-4D97-AF65-F5344CB8AC3E}">
        <p14:creationId xmlns:p14="http://schemas.microsoft.com/office/powerpoint/2010/main" val="2424349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C989D-6C2E-33B3-6FA1-5BDD75B0124F}"/>
            </a:ext>
          </a:extLst>
        </p:cNvPr>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5967596-BE0D-8C2A-058D-888D25748C5D}"/>
              </a:ext>
            </a:extLst>
          </p:cNvPr>
          <p:cNvSpPr>
            <a:spLocks noGrp="1"/>
          </p:cNvSpPr>
          <p:nvPr>
            <p:ph type="sldNum" sz="quarter" idx="4"/>
          </p:nvPr>
        </p:nvSpPr>
        <p:spPr/>
        <p:txBody>
          <a:bodyPr/>
          <a:lstStyle/>
          <a:p>
            <a:fld id="{FE63E531-1C3B-364E-9A80-B8838FF23FE5}" type="slidenum">
              <a:rPr lang="nl-NL" smtClean="0"/>
              <a:pPr/>
              <a:t>16</a:t>
            </a:fld>
            <a:endParaRPr lang="nl-NL" dirty="0"/>
          </a:p>
        </p:txBody>
      </p:sp>
      <p:sp>
        <p:nvSpPr>
          <p:cNvPr id="5" name="Titel 4">
            <a:extLst>
              <a:ext uri="{FF2B5EF4-FFF2-40B4-BE49-F238E27FC236}">
                <a16:creationId xmlns:a16="http://schemas.microsoft.com/office/drawing/2014/main" id="{9204FEF9-98BD-ACA5-F326-BA19AC0EEBA7}"/>
              </a:ext>
            </a:extLst>
          </p:cNvPr>
          <p:cNvSpPr>
            <a:spLocks noGrp="1"/>
          </p:cNvSpPr>
          <p:nvPr>
            <p:ph type="title"/>
          </p:nvPr>
        </p:nvSpPr>
        <p:spPr/>
        <p:txBody>
          <a:bodyPr/>
          <a:lstStyle/>
          <a:p>
            <a:r>
              <a:rPr lang="en-GB" dirty="0" err="1"/>
              <a:t>Klaarleggen</a:t>
            </a:r>
            <a:r>
              <a:rPr lang="en-GB" dirty="0"/>
              <a:t> </a:t>
            </a:r>
            <a:r>
              <a:rPr lang="en-GB" dirty="0" err="1"/>
              <a:t>spel</a:t>
            </a:r>
            <a:endParaRPr lang="nl-NL" dirty="0"/>
          </a:p>
        </p:txBody>
      </p:sp>
      <p:pic>
        <p:nvPicPr>
          <p:cNvPr id="3" name="Picture 2" descr="A colorful squares with text&#10;&#10;Description automatically generated with medium confidence">
            <a:extLst>
              <a:ext uri="{FF2B5EF4-FFF2-40B4-BE49-F238E27FC236}">
                <a16:creationId xmlns:a16="http://schemas.microsoft.com/office/drawing/2014/main" id="{6DE1254F-5885-05AD-FAFF-9D764961E310}"/>
              </a:ext>
            </a:extLst>
          </p:cNvPr>
          <p:cNvPicPr>
            <a:picLocks noChangeAspect="1"/>
          </p:cNvPicPr>
          <p:nvPr/>
        </p:nvPicPr>
        <p:blipFill>
          <a:blip r:embed="rId3" cstate="email">
            <a:alphaModFix amt="35000"/>
            <a:extLst>
              <a:ext uri="{28A0092B-C50C-407E-A947-70E740481C1C}">
                <a14:useLocalDpi xmlns:a14="http://schemas.microsoft.com/office/drawing/2010/main" val="0"/>
              </a:ext>
            </a:extLst>
          </a:blip>
          <a:stretch>
            <a:fillRect/>
          </a:stretch>
        </p:blipFill>
        <p:spPr>
          <a:xfrm>
            <a:off x="935999" y="2251136"/>
            <a:ext cx="1513690" cy="2420084"/>
          </a:xfrm>
          <a:prstGeom prst="rect">
            <a:avLst/>
          </a:prstGeom>
        </p:spPr>
      </p:pic>
      <p:pic>
        <p:nvPicPr>
          <p:cNvPr id="6" name="Picture 5">
            <a:extLst>
              <a:ext uri="{FF2B5EF4-FFF2-40B4-BE49-F238E27FC236}">
                <a16:creationId xmlns:a16="http://schemas.microsoft.com/office/drawing/2014/main" id="{2B469B24-F2DC-E037-A374-3EA3778757BB}"/>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2710485" y="2679423"/>
            <a:ext cx="314938" cy="314938"/>
          </a:xfrm>
          <a:prstGeom prst="rect">
            <a:avLst/>
          </a:prstGeom>
        </p:spPr>
      </p:pic>
      <p:pic>
        <p:nvPicPr>
          <p:cNvPr id="7" name="Picture 6">
            <a:extLst>
              <a:ext uri="{FF2B5EF4-FFF2-40B4-BE49-F238E27FC236}">
                <a16:creationId xmlns:a16="http://schemas.microsoft.com/office/drawing/2014/main" id="{3DDD35CD-8846-5550-4678-D9AA8AF2CF0A}"/>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p:blipFill>
        <p:spPr>
          <a:xfrm>
            <a:off x="2710485" y="3063245"/>
            <a:ext cx="314938" cy="314938"/>
          </a:xfrm>
          <a:prstGeom prst="rect">
            <a:avLst/>
          </a:prstGeom>
        </p:spPr>
      </p:pic>
      <p:pic>
        <p:nvPicPr>
          <p:cNvPr id="8" name="Picture 7">
            <a:extLst>
              <a:ext uri="{FF2B5EF4-FFF2-40B4-BE49-F238E27FC236}">
                <a16:creationId xmlns:a16="http://schemas.microsoft.com/office/drawing/2014/main" id="{E972A4E5-99A4-62B3-6E67-70A73DEE7A29}"/>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p:blipFill>
        <p:spPr>
          <a:xfrm>
            <a:off x="2710485" y="3469645"/>
            <a:ext cx="314938" cy="314938"/>
          </a:xfrm>
          <a:prstGeom prst="rect">
            <a:avLst/>
          </a:prstGeom>
        </p:spPr>
      </p:pic>
      <p:pic>
        <p:nvPicPr>
          <p:cNvPr id="9" name="Picture 8">
            <a:extLst>
              <a:ext uri="{FF2B5EF4-FFF2-40B4-BE49-F238E27FC236}">
                <a16:creationId xmlns:a16="http://schemas.microsoft.com/office/drawing/2014/main" id="{3968BFFA-7CAD-9C6D-1FA4-BEB65041D77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762639" y="2679423"/>
            <a:ext cx="314938" cy="314938"/>
          </a:xfrm>
          <a:prstGeom prst="rect">
            <a:avLst/>
          </a:prstGeom>
        </p:spPr>
      </p:pic>
      <p:pic>
        <p:nvPicPr>
          <p:cNvPr id="10" name="Picture 9">
            <a:extLst>
              <a:ext uri="{FF2B5EF4-FFF2-40B4-BE49-F238E27FC236}">
                <a16:creationId xmlns:a16="http://schemas.microsoft.com/office/drawing/2014/main" id="{1BD96949-DA02-3541-BEB3-052219AE1F7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762639" y="3063245"/>
            <a:ext cx="314938" cy="314938"/>
          </a:xfrm>
          <a:prstGeom prst="rect">
            <a:avLst/>
          </a:prstGeom>
        </p:spPr>
      </p:pic>
      <p:pic>
        <p:nvPicPr>
          <p:cNvPr id="11" name="Picture 10">
            <a:extLst>
              <a:ext uri="{FF2B5EF4-FFF2-40B4-BE49-F238E27FC236}">
                <a16:creationId xmlns:a16="http://schemas.microsoft.com/office/drawing/2014/main" id="{13EBCA6E-E510-9CD7-A8B0-AD5EE0D1647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762639" y="3469645"/>
            <a:ext cx="314938" cy="314938"/>
          </a:xfrm>
          <a:prstGeom prst="rect">
            <a:avLst/>
          </a:prstGeom>
        </p:spPr>
      </p:pic>
      <p:pic>
        <p:nvPicPr>
          <p:cNvPr id="15" name="Picture 14">
            <a:extLst>
              <a:ext uri="{FF2B5EF4-FFF2-40B4-BE49-F238E27FC236}">
                <a16:creationId xmlns:a16="http://schemas.microsoft.com/office/drawing/2014/main" id="{B52A5EA6-EB52-8E29-70FD-D6349F7D137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727738" y="4070432"/>
            <a:ext cx="314938" cy="314938"/>
          </a:xfrm>
          <a:prstGeom prst="rect">
            <a:avLst/>
          </a:prstGeom>
          <a:effectLst>
            <a:outerShdw blurRad="50800" dist="38100" dir="2700000" algn="tl" rotWithShape="0">
              <a:prstClr val="black">
                <a:alpha val="40000"/>
              </a:prstClr>
            </a:outerShdw>
          </a:effectLst>
        </p:spPr>
      </p:pic>
      <p:sp>
        <p:nvSpPr>
          <p:cNvPr id="16" name="Rectangle 15">
            <a:extLst>
              <a:ext uri="{FF2B5EF4-FFF2-40B4-BE49-F238E27FC236}">
                <a16:creationId xmlns:a16="http://schemas.microsoft.com/office/drawing/2014/main" id="{A6F247E5-1E74-D889-1028-89913896D28C}"/>
              </a:ext>
            </a:extLst>
          </p:cNvPr>
          <p:cNvSpPr/>
          <p:nvPr/>
        </p:nvSpPr>
        <p:spPr>
          <a:xfrm>
            <a:off x="2710485" y="2248099"/>
            <a:ext cx="314938" cy="314938"/>
          </a:xfrm>
          <a:prstGeom prst="rect">
            <a:avLst/>
          </a:prstGeom>
          <a:solidFill>
            <a:srgbClr val="E3C0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7" name="Rectangle 16">
            <a:extLst>
              <a:ext uri="{FF2B5EF4-FFF2-40B4-BE49-F238E27FC236}">
                <a16:creationId xmlns:a16="http://schemas.microsoft.com/office/drawing/2014/main" id="{B819178B-A607-ED6B-CAD2-AC9E8A67F5B5}"/>
              </a:ext>
            </a:extLst>
          </p:cNvPr>
          <p:cNvSpPr/>
          <p:nvPr/>
        </p:nvSpPr>
        <p:spPr>
          <a:xfrm>
            <a:off x="3768283" y="2248099"/>
            <a:ext cx="314938" cy="314938"/>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8" name="Picture 17">
            <a:extLst>
              <a:ext uri="{FF2B5EF4-FFF2-40B4-BE49-F238E27FC236}">
                <a16:creationId xmlns:a16="http://schemas.microsoft.com/office/drawing/2014/main" id="{532EE10F-B4DB-934D-ADAD-30E2532492D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76311" y="4070432"/>
            <a:ext cx="314938" cy="314938"/>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18D045E0-0405-094F-EB9B-DBB2761070EE}"/>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727738" y="4449994"/>
            <a:ext cx="314938" cy="314938"/>
          </a:xfrm>
          <a:prstGeom prst="rect">
            <a:avLst/>
          </a:prstGeom>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0A6C6914-B6FF-6C51-C451-B8AF9DA4E78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176311" y="4449994"/>
            <a:ext cx="314938" cy="314938"/>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41CE3708-E637-3A38-18FA-1F390F4DBBB1}"/>
              </a:ext>
            </a:extLst>
          </p:cNvPr>
          <p:cNvSpPr txBox="1"/>
          <p:nvPr/>
        </p:nvSpPr>
        <p:spPr>
          <a:xfrm>
            <a:off x="1511733" y="1347818"/>
            <a:ext cx="1513690" cy="372411"/>
          </a:xfrm>
          <a:prstGeom prst="rect">
            <a:avLst/>
          </a:prstGeom>
          <a:noFill/>
        </p:spPr>
        <p:txBody>
          <a:bodyPr wrap="square" rtlCol="0">
            <a:spAutoFit/>
          </a:bodyPr>
          <a:lstStyle/>
          <a:p>
            <a:r>
              <a:rPr lang="en-GB" sz="1400" dirty="0" err="1">
                <a:solidFill>
                  <a:srgbClr val="009136"/>
                </a:solidFill>
              </a:rPr>
              <a:t>Bordbaas</a:t>
            </a:r>
            <a:endParaRPr lang="nl-NL" sz="1400" dirty="0">
              <a:solidFill>
                <a:srgbClr val="009136"/>
              </a:solidFill>
            </a:endParaRPr>
          </a:p>
        </p:txBody>
      </p:sp>
      <p:sp>
        <p:nvSpPr>
          <p:cNvPr id="37" name="TextBox 36">
            <a:extLst>
              <a:ext uri="{FF2B5EF4-FFF2-40B4-BE49-F238E27FC236}">
                <a16:creationId xmlns:a16="http://schemas.microsoft.com/office/drawing/2014/main" id="{5EC2FD36-48D9-CA20-0639-19CE13D71200}"/>
              </a:ext>
            </a:extLst>
          </p:cNvPr>
          <p:cNvSpPr txBox="1"/>
          <p:nvPr/>
        </p:nvSpPr>
        <p:spPr>
          <a:xfrm>
            <a:off x="3673013" y="1347818"/>
            <a:ext cx="1513690" cy="372411"/>
          </a:xfrm>
          <a:prstGeom prst="rect">
            <a:avLst/>
          </a:prstGeom>
          <a:noFill/>
        </p:spPr>
        <p:txBody>
          <a:bodyPr wrap="square" rtlCol="0">
            <a:spAutoFit/>
          </a:bodyPr>
          <a:lstStyle/>
          <a:p>
            <a:r>
              <a:rPr lang="en-GB" sz="1400" dirty="0" err="1">
                <a:solidFill>
                  <a:srgbClr val="009136"/>
                </a:solidFill>
              </a:rPr>
              <a:t>Kaartenbaas</a:t>
            </a:r>
            <a:endParaRPr lang="nl-NL" sz="1400" dirty="0">
              <a:solidFill>
                <a:srgbClr val="009136"/>
              </a:solidFill>
            </a:endParaRPr>
          </a:p>
        </p:txBody>
      </p:sp>
      <p:pic>
        <p:nvPicPr>
          <p:cNvPr id="80" name="Picture 79">
            <a:extLst>
              <a:ext uri="{FF2B5EF4-FFF2-40B4-BE49-F238E27FC236}">
                <a16:creationId xmlns:a16="http://schemas.microsoft.com/office/drawing/2014/main" id="{53D9F05B-E4E1-3DCA-BF22-2D498280A8D3}"/>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5590829" y="1456321"/>
            <a:ext cx="1024873" cy="1024873"/>
          </a:xfrm>
          <a:prstGeom prst="rect">
            <a:avLst/>
          </a:prstGeom>
        </p:spPr>
      </p:pic>
      <p:sp>
        <p:nvSpPr>
          <p:cNvPr id="81" name="TextBox 80">
            <a:extLst>
              <a:ext uri="{FF2B5EF4-FFF2-40B4-BE49-F238E27FC236}">
                <a16:creationId xmlns:a16="http://schemas.microsoft.com/office/drawing/2014/main" id="{165FEAE5-6C4E-19D7-D690-72AC6CF2B718}"/>
              </a:ext>
            </a:extLst>
          </p:cNvPr>
          <p:cNvSpPr txBox="1"/>
          <p:nvPr/>
        </p:nvSpPr>
        <p:spPr>
          <a:xfrm>
            <a:off x="6694311" y="1381374"/>
            <a:ext cx="1513690" cy="923330"/>
          </a:xfrm>
          <a:prstGeom prst="rect">
            <a:avLst/>
          </a:prstGeom>
          <a:noFill/>
        </p:spPr>
        <p:txBody>
          <a:bodyPr wrap="square" rtlCol="0">
            <a:spAutoFit/>
          </a:bodyPr>
          <a:lstStyle/>
          <a:p>
            <a:r>
              <a:rPr lang="en-GB" dirty="0" err="1"/>
              <a:t>Kaart</a:t>
            </a:r>
            <a:endParaRPr lang="en-GB" dirty="0"/>
          </a:p>
          <a:p>
            <a:r>
              <a:rPr lang="en-GB" dirty="0" err="1"/>
              <a:t>Aardappel</a:t>
            </a:r>
            <a:r>
              <a:rPr lang="en-GB" dirty="0"/>
              <a:t> apart</a:t>
            </a:r>
            <a:endParaRPr lang="nl-NL" dirty="0"/>
          </a:p>
        </p:txBody>
      </p:sp>
      <p:sp>
        <p:nvSpPr>
          <p:cNvPr id="88" name="TextBox 87">
            <a:extLst>
              <a:ext uri="{FF2B5EF4-FFF2-40B4-BE49-F238E27FC236}">
                <a16:creationId xmlns:a16="http://schemas.microsoft.com/office/drawing/2014/main" id="{CDDBCA07-614E-7797-0336-6FEF5F3C3A49}"/>
              </a:ext>
            </a:extLst>
          </p:cNvPr>
          <p:cNvSpPr txBox="1"/>
          <p:nvPr/>
        </p:nvSpPr>
        <p:spPr>
          <a:xfrm>
            <a:off x="3811559" y="4373560"/>
            <a:ext cx="4538114" cy="369332"/>
          </a:xfrm>
          <a:prstGeom prst="rect">
            <a:avLst/>
          </a:prstGeom>
          <a:noFill/>
        </p:spPr>
        <p:txBody>
          <a:bodyPr wrap="square" rtlCol="0">
            <a:spAutoFit/>
          </a:bodyPr>
          <a:lstStyle/>
          <a:p>
            <a:r>
              <a:rPr lang="en-GB" dirty="0" err="1"/>
              <a:t>Stapels</a:t>
            </a:r>
            <a:r>
              <a:rPr lang="en-GB" dirty="0"/>
              <a:t> </a:t>
            </a:r>
            <a:r>
              <a:rPr lang="en-GB" dirty="0" err="1"/>
              <a:t>natuur</a:t>
            </a:r>
            <a:r>
              <a:rPr lang="en-GB" dirty="0"/>
              <a:t>, </a:t>
            </a:r>
            <a:r>
              <a:rPr lang="en-GB" dirty="0" err="1"/>
              <a:t>huizen</a:t>
            </a:r>
            <a:r>
              <a:rPr lang="en-GB" dirty="0"/>
              <a:t>, water </a:t>
            </a:r>
            <a:r>
              <a:rPr lang="en-GB" dirty="0" err="1"/>
              <a:t>en</a:t>
            </a:r>
            <a:r>
              <a:rPr lang="en-GB" dirty="0"/>
              <a:t> zee</a:t>
            </a:r>
            <a:endParaRPr lang="nl-NL" dirty="0"/>
          </a:p>
        </p:txBody>
      </p:sp>
      <p:sp>
        <p:nvSpPr>
          <p:cNvPr id="89" name="TextBox 88">
            <a:extLst>
              <a:ext uri="{FF2B5EF4-FFF2-40B4-BE49-F238E27FC236}">
                <a16:creationId xmlns:a16="http://schemas.microsoft.com/office/drawing/2014/main" id="{782D904D-8103-0185-5030-981D45C766F3}"/>
              </a:ext>
            </a:extLst>
          </p:cNvPr>
          <p:cNvSpPr txBox="1"/>
          <p:nvPr/>
        </p:nvSpPr>
        <p:spPr>
          <a:xfrm>
            <a:off x="3804002" y="4012356"/>
            <a:ext cx="1765525" cy="307777"/>
          </a:xfrm>
          <a:prstGeom prst="rect">
            <a:avLst/>
          </a:prstGeom>
          <a:noFill/>
        </p:spPr>
        <p:txBody>
          <a:bodyPr wrap="square" rtlCol="0">
            <a:spAutoFit/>
          </a:bodyPr>
          <a:lstStyle/>
          <a:p>
            <a:r>
              <a:rPr lang="en-GB" sz="1400" dirty="0" err="1">
                <a:solidFill>
                  <a:srgbClr val="009136"/>
                </a:solidFill>
              </a:rPr>
              <a:t>Dobbelsteen</a:t>
            </a:r>
            <a:r>
              <a:rPr lang="en-GB" sz="1400" dirty="0">
                <a:solidFill>
                  <a:srgbClr val="009136"/>
                </a:solidFill>
              </a:rPr>
              <a:t>-baas</a:t>
            </a:r>
            <a:endParaRPr lang="nl-NL" sz="1400" dirty="0">
              <a:solidFill>
                <a:srgbClr val="009136"/>
              </a:solidFill>
            </a:endParaRPr>
          </a:p>
        </p:txBody>
      </p:sp>
      <p:sp>
        <p:nvSpPr>
          <p:cNvPr id="90" name="TextBox 89">
            <a:extLst>
              <a:ext uri="{FF2B5EF4-FFF2-40B4-BE49-F238E27FC236}">
                <a16:creationId xmlns:a16="http://schemas.microsoft.com/office/drawing/2014/main" id="{10A08247-4FC3-309D-3367-AA652AACABF2}"/>
              </a:ext>
            </a:extLst>
          </p:cNvPr>
          <p:cNvSpPr txBox="1"/>
          <p:nvPr/>
        </p:nvSpPr>
        <p:spPr>
          <a:xfrm>
            <a:off x="835086" y="1605636"/>
            <a:ext cx="2120550" cy="782060"/>
          </a:xfrm>
          <a:prstGeom prst="rect">
            <a:avLst/>
          </a:prstGeom>
          <a:noFill/>
        </p:spPr>
        <p:txBody>
          <a:bodyPr wrap="square" rtlCol="0">
            <a:spAutoFit/>
          </a:bodyPr>
          <a:lstStyle/>
          <a:p>
            <a:r>
              <a:rPr lang="en-GB" dirty="0" err="1"/>
              <a:t>Veeteelt</a:t>
            </a:r>
            <a:r>
              <a:rPr lang="en-GB" dirty="0"/>
              <a:t> </a:t>
            </a:r>
            <a:r>
              <a:rPr lang="en-GB" dirty="0" err="1"/>
              <a:t>stapel</a:t>
            </a:r>
            <a:endParaRPr lang="en-GB" dirty="0"/>
          </a:p>
          <a:p>
            <a:r>
              <a:rPr lang="en-GB" dirty="0" err="1"/>
              <a:t>en</a:t>
            </a:r>
            <a:r>
              <a:rPr lang="en-GB" dirty="0"/>
              <a:t> 3 open </a:t>
            </a:r>
            <a:r>
              <a:rPr lang="en-GB" dirty="0" err="1"/>
              <a:t>kaarten</a:t>
            </a:r>
            <a:r>
              <a:rPr lang="en-GB" dirty="0"/>
              <a:t>              </a:t>
            </a:r>
            <a:endParaRPr lang="nl-NL" dirty="0"/>
          </a:p>
        </p:txBody>
      </p:sp>
      <p:sp>
        <p:nvSpPr>
          <p:cNvPr id="91" name="TextBox 90">
            <a:extLst>
              <a:ext uri="{FF2B5EF4-FFF2-40B4-BE49-F238E27FC236}">
                <a16:creationId xmlns:a16="http://schemas.microsoft.com/office/drawing/2014/main" id="{907A6B70-E56A-6E79-6EF9-7663D9EA411D}"/>
              </a:ext>
            </a:extLst>
          </p:cNvPr>
          <p:cNvSpPr txBox="1"/>
          <p:nvPr/>
        </p:nvSpPr>
        <p:spPr>
          <a:xfrm>
            <a:off x="3375086" y="1605636"/>
            <a:ext cx="2120550" cy="646331"/>
          </a:xfrm>
          <a:prstGeom prst="rect">
            <a:avLst/>
          </a:prstGeom>
          <a:noFill/>
        </p:spPr>
        <p:txBody>
          <a:bodyPr wrap="square" rtlCol="0">
            <a:spAutoFit/>
          </a:bodyPr>
          <a:lstStyle/>
          <a:p>
            <a:r>
              <a:rPr lang="en-GB" dirty="0" err="1"/>
              <a:t>Akkerbouw</a:t>
            </a:r>
            <a:r>
              <a:rPr lang="en-GB" dirty="0"/>
              <a:t> </a:t>
            </a:r>
            <a:r>
              <a:rPr lang="en-GB" dirty="0" err="1"/>
              <a:t>stapel</a:t>
            </a:r>
            <a:endParaRPr lang="en-GB" dirty="0"/>
          </a:p>
          <a:p>
            <a:r>
              <a:rPr lang="en-GB" dirty="0" err="1"/>
              <a:t>en</a:t>
            </a:r>
            <a:r>
              <a:rPr lang="en-GB" dirty="0"/>
              <a:t> 3 open </a:t>
            </a:r>
            <a:r>
              <a:rPr lang="en-GB" dirty="0" err="1"/>
              <a:t>kaarten</a:t>
            </a:r>
            <a:r>
              <a:rPr lang="en-GB" dirty="0"/>
              <a:t>              </a:t>
            </a:r>
            <a:endParaRPr lang="nl-NL" dirty="0"/>
          </a:p>
        </p:txBody>
      </p:sp>
    </p:spTree>
    <p:extLst>
      <p:ext uri="{BB962C8B-B14F-4D97-AF65-F5344CB8AC3E}">
        <p14:creationId xmlns:p14="http://schemas.microsoft.com/office/powerpoint/2010/main" val="1278103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C989D-6C2E-33B3-6FA1-5BDD75B0124F}"/>
            </a:ext>
          </a:extLst>
        </p:cNvPr>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5967596-BE0D-8C2A-058D-888D25748C5D}"/>
              </a:ext>
            </a:extLst>
          </p:cNvPr>
          <p:cNvSpPr>
            <a:spLocks noGrp="1"/>
          </p:cNvSpPr>
          <p:nvPr>
            <p:ph type="sldNum" sz="quarter" idx="4"/>
          </p:nvPr>
        </p:nvSpPr>
        <p:spPr/>
        <p:txBody>
          <a:bodyPr/>
          <a:lstStyle/>
          <a:p>
            <a:fld id="{FE63E531-1C3B-364E-9A80-B8838FF23FE5}" type="slidenum">
              <a:rPr lang="nl-NL" smtClean="0"/>
              <a:pPr/>
              <a:t>17</a:t>
            </a:fld>
            <a:endParaRPr lang="nl-NL" dirty="0"/>
          </a:p>
        </p:txBody>
      </p:sp>
      <p:sp>
        <p:nvSpPr>
          <p:cNvPr id="5" name="Titel 4">
            <a:extLst>
              <a:ext uri="{FF2B5EF4-FFF2-40B4-BE49-F238E27FC236}">
                <a16:creationId xmlns:a16="http://schemas.microsoft.com/office/drawing/2014/main" id="{9204FEF9-98BD-ACA5-F326-BA19AC0EEBA7}"/>
              </a:ext>
            </a:extLst>
          </p:cNvPr>
          <p:cNvSpPr>
            <a:spLocks noGrp="1"/>
          </p:cNvSpPr>
          <p:nvPr>
            <p:ph type="title"/>
          </p:nvPr>
        </p:nvSpPr>
        <p:spPr/>
        <p:txBody>
          <a:bodyPr/>
          <a:lstStyle/>
          <a:p>
            <a:r>
              <a:rPr lang="en-GB" dirty="0" err="1"/>
              <a:t>Klaarleggen</a:t>
            </a:r>
            <a:r>
              <a:rPr lang="en-GB" dirty="0"/>
              <a:t> </a:t>
            </a:r>
            <a:r>
              <a:rPr lang="en-GB" dirty="0" err="1"/>
              <a:t>spel</a:t>
            </a:r>
            <a:endParaRPr lang="nl-NL" dirty="0"/>
          </a:p>
        </p:txBody>
      </p:sp>
      <p:pic>
        <p:nvPicPr>
          <p:cNvPr id="3" name="Picture 2" descr="A colorful squares with text&#10;&#10;Description automatically generated with medium confidence">
            <a:extLst>
              <a:ext uri="{FF2B5EF4-FFF2-40B4-BE49-F238E27FC236}">
                <a16:creationId xmlns:a16="http://schemas.microsoft.com/office/drawing/2014/main" id="{6DE1254F-5885-05AD-FAFF-9D764961E310}"/>
              </a:ext>
            </a:extLst>
          </p:cNvPr>
          <p:cNvPicPr>
            <a:picLocks noChangeAspect="1"/>
          </p:cNvPicPr>
          <p:nvPr/>
        </p:nvPicPr>
        <p:blipFill>
          <a:blip r:embed="rId3" cstate="email">
            <a:alphaModFix amt="35000"/>
            <a:extLst>
              <a:ext uri="{28A0092B-C50C-407E-A947-70E740481C1C}">
                <a14:useLocalDpi xmlns:a14="http://schemas.microsoft.com/office/drawing/2010/main" val="0"/>
              </a:ext>
            </a:extLst>
          </a:blip>
          <a:stretch>
            <a:fillRect/>
          </a:stretch>
        </p:blipFill>
        <p:spPr>
          <a:xfrm>
            <a:off x="935999" y="2251136"/>
            <a:ext cx="1513690" cy="2420084"/>
          </a:xfrm>
          <a:prstGeom prst="rect">
            <a:avLst/>
          </a:prstGeom>
        </p:spPr>
      </p:pic>
      <p:pic>
        <p:nvPicPr>
          <p:cNvPr id="6" name="Picture 5">
            <a:extLst>
              <a:ext uri="{FF2B5EF4-FFF2-40B4-BE49-F238E27FC236}">
                <a16:creationId xmlns:a16="http://schemas.microsoft.com/office/drawing/2014/main" id="{2B469B24-F2DC-E037-A374-3EA3778757BB}"/>
              </a:ext>
            </a:extLst>
          </p:cNvPr>
          <p:cNvPicPr>
            <a:picLocks noChangeAspect="1"/>
          </p:cNvPicPr>
          <p:nvPr/>
        </p:nvPicPr>
        <p:blipFill>
          <a:blip r:embed="rId4" cstate="email">
            <a:alphaModFix amt="35000"/>
            <a:extLst>
              <a:ext uri="{28A0092B-C50C-407E-A947-70E740481C1C}">
                <a14:useLocalDpi xmlns:a14="http://schemas.microsoft.com/office/drawing/2010/main" val="0"/>
              </a:ext>
            </a:extLst>
          </a:blip>
          <a:srcRect/>
          <a:stretch/>
        </p:blipFill>
        <p:spPr>
          <a:xfrm>
            <a:off x="2710485" y="2679423"/>
            <a:ext cx="314938" cy="314938"/>
          </a:xfrm>
          <a:prstGeom prst="rect">
            <a:avLst/>
          </a:prstGeom>
        </p:spPr>
      </p:pic>
      <p:pic>
        <p:nvPicPr>
          <p:cNvPr id="7" name="Picture 6">
            <a:extLst>
              <a:ext uri="{FF2B5EF4-FFF2-40B4-BE49-F238E27FC236}">
                <a16:creationId xmlns:a16="http://schemas.microsoft.com/office/drawing/2014/main" id="{3DDD35CD-8846-5550-4678-D9AA8AF2CF0A}"/>
              </a:ext>
            </a:extLst>
          </p:cNvPr>
          <p:cNvPicPr>
            <a:picLocks noChangeAspect="1"/>
          </p:cNvPicPr>
          <p:nvPr/>
        </p:nvPicPr>
        <p:blipFill>
          <a:blip r:embed="rId5" cstate="email">
            <a:alphaModFix amt="35000"/>
            <a:extLst>
              <a:ext uri="{28A0092B-C50C-407E-A947-70E740481C1C}">
                <a14:useLocalDpi xmlns:a14="http://schemas.microsoft.com/office/drawing/2010/main" val="0"/>
              </a:ext>
            </a:extLst>
          </a:blip>
          <a:srcRect/>
          <a:stretch/>
        </p:blipFill>
        <p:spPr>
          <a:xfrm>
            <a:off x="2710485" y="3063245"/>
            <a:ext cx="314938" cy="314938"/>
          </a:xfrm>
          <a:prstGeom prst="rect">
            <a:avLst/>
          </a:prstGeom>
        </p:spPr>
      </p:pic>
      <p:pic>
        <p:nvPicPr>
          <p:cNvPr id="8" name="Picture 7">
            <a:extLst>
              <a:ext uri="{FF2B5EF4-FFF2-40B4-BE49-F238E27FC236}">
                <a16:creationId xmlns:a16="http://schemas.microsoft.com/office/drawing/2014/main" id="{E972A4E5-99A4-62B3-6E67-70A73DEE7A29}"/>
              </a:ext>
            </a:extLst>
          </p:cNvPr>
          <p:cNvPicPr>
            <a:picLocks noChangeAspect="1"/>
          </p:cNvPicPr>
          <p:nvPr/>
        </p:nvPicPr>
        <p:blipFill>
          <a:blip r:embed="rId6" cstate="email">
            <a:alphaModFix amt="35000"/>
            <a:extLst>
              <a:ext uri="{28A0092B-C50C-407E-A947-70E740481C1C}">
                <a14:useLocalDpi xmlns:a14="http://schemas.microsoft.com/office/drawing/2010/main" val="0"/>
              </a:ext>
            </a:extLst>
          </a:blip>
          <a:srcRect/>
          <a:stretch/>
        </p:blipFill>
        <p:spPr>
          <a:xfrm>
            <a:off x="2710485" y="3469645"/>
            <a:ext cx="314938" cy="314938"/>
          </a:xfrm>
          <a:prstGeom prst="rect">
            <a:avLst/>
          </a:prstGeom>
        </p:spPr>
      </p:pic>
      <p:pic>
        <p:nvPicPr>
          <p:cNvPr id="9" name="Picture 8">
            <a:extLst>
              <a:ext uri="{FF2B5EF4-FFF2-40B4-BE49-F238E27FC236}">
                <a16:creationId xmlns:a16="http://schemas.microsoft.com/office/drawing/2014/main" id="{3968BFFA-7CAD-9C6D-1FA4-BEB65041D775}"/>
              </a:ext>
            </a:extLst>
          </p:cNvPr>
          <p:cNvPicPr>
            <a:picLocks noChangeAspect="1"/>
          </p:cNvPicPr>
          <p:nvPr/>
        </p:nvPicPr>
        <p:blipFill>
          <a:blip r:embed="rId7">
            <a:alphaModFix amt="35000"/>
            <a:extLst>
              <a:ext uri="{28A0092B-C50C-407E-A947-70E740481C1C}">
                <a14:useLocalDpi xmlns:a14="http://schemas.microsoft.com/office/drawing/2010/main" val="0"/>
              </a:ext>
            </a:extLst>
          </a:blip>
          <a:srcRect/>
          <a:stretch/>
        </p:blipFill>
        <p:spPr>
          <a:xfrm>
            <a:off x="3162041" y="2679423"/>
            <a:ext cx="314938" cy="314938"/>
          </a:xfrm>
          <a:prstGeom prst="rect">
            <a:avLst/>
          </a:prstGeom>
        </p:spPr>
      </p:pic>
      <p:pic>
        <p:nvPicPr>
          <p:cNvPr id="10" name="Picture 9">
            <a:extLst>
              <a:ext uri="{FF2B5EF4-FFF2-40B4-BE49-F238E27FC236}">
                <a16:creationId xmlns:a16="http://schemas.microsoft.com/office/drawing/2014/main" id="{1BD96949-DA02-3541-BEB3-052219AE1F70}"/>
              </a:ext>
            </a:extLst>
          </p:cNvPr>
          <p:cNvPicPr>
            <a:picLocks noChangeAspect="1"/>
          </p:cNvPicPr>
          <p:nvPr/>
        </p:nvPicPr>
        <p:blipFill>
          <a:blip r:embed="rId8">
            <a:alphaModFix amt="35000"/>
            <a:extLst>
              <a:ext uri="{28A0092B-C50C-407E-A947-70E740481C1C}">
                <a14:useLocalDpi xmlns:a14="http://schemas.microsoft.com/office/drawing/2010/main" val="0"/>
              </a:ext>
            </a:extLst>
          </a:blip>
          <a:srcRect/>
          <a:stretch/>
        </p:blipFill>
        <p:spPr>
          <a:xfrm>
            <a:off x="3162041" y="3063245"/>
            <a:ext cx="314938" cy="314938"/>
          </a:xfrm>
          <a:prstGeom prst="rect">
            <a:avLst/>
          </a:prstGeom>
        </p:spPr>
      </p:pic>
      <p:pic>
        <p:nvPicPr>
          <p:cNvPr id="11" name="Picture 10">
            <a:extLst>
              <a:ext uri="{FF2B5EF4-FFF2-40B4-BE49-F238E27FC236}">
                <a16:creationId xmlns:a16="http://schemas.microsoft.com/office/drawing/2014/main" id="{13EBCA6E-E510-9CD7-A8B0-AD5EE0D16474}"/>
              </a:ext>
            </a:extLst>
          </p:cNvPr>
          <p:cNvPicPr>
            <a:picLocks noChangeAspect="1"/>
          </p:cNvPicPr>
          <p:nvPr/>
        </p:nvPicPr>
        <p:blipFill>
          <a:blip r:embed="rId9">
            <a:alphaModFix amt="35000"/>
            <a:extLst>
              <a:ext uri="{28A0092B-C50C-407E-A947-70E740481C1C}">
                <a14:useLocalDpi xmlns:a14="http://schemas.microsoft.com/office/drawing/2010/main" val="0"/>
              </a:ext>
            </a:extLst>
          </a:blip>
          <a:srcRect/>
          <a:stretch/>
        </p:blipFill>
        <p:spPr>
          <a:xfrm>
            <a:off x="3162041" y="3469645"/>
            <a:ext cx="314938" cy="314938"/>
          </a:xfrm>
          <a:prstGeom prst="rect">
            <a:avLst/>
          </a:prstGeom>
        </p:spPr>
      </p:pic>
      <p:pic>
        <p:nvPicPr>
          <p:cNvPr id="12" name="Picture 6">
            <a:extLst>
              <a:ext uri="{FF2B5EF4-FFF2-40B4-BE49-F238E27FC236}">
                <a16:creationId xmlns:a16="http://schemas.microsoft.com/office/drawing/2014/main" id="{59483046-EEAE-A228-EAA6-6866F9C02716}"/>
              </a:ext>
            </a:extLst>
          </p:cNvPr>
          <p:cNvPicPr>
            <a:picLocks noChangeAspect="1"/>
          </p:cNvPicPr>
          <p:nvPr/>
        </p:nvPicPr>
        <p:blipFill>
          <a:blip r:embed="rId10" cstate="email">
            <a:extLst>
              <a:ext uri="{28A0092B-C50C-407E-A947-70E740481C1C}">
                <a14:useLocalDpi xmlns:a14="http://schemas.microsoft.com/office/drawing/2010/main" val="0"/>
              </a:ext>
            </a:extLst>
          </a:blip>
          <a:srcRect/>
          <a:stretch/>
        </p:blipFill>
        <p:spPr>
          <a:xfrm>
            <a:off x="5144491" y="2113851"/>
            <a:ext cx="1488219" cy="2087941"/>
          </a:xfrm>
          <a:prstGeom prst="rect">
            <a:avLst/>
          </a:prstGeom>
        </p:spPr>
      </p:pic>
      <p:pic>
        <p:nvPicPr>
          <p:cNvPr id="14" name="Picture 5">
            <a:extLst>
              <a:ext uri="{FF2B5EF4-FFF2-40B4-BE49-F238E27FC236}">
                <a16:creationId xmlns:a16="http://schemas.microsoft.com/office/drawing/2014/main" id="{214E31D9-CDF0-48B7-515A-5D1565D97F25}"/>
              </a:ext>
            </a:extLst>
          </p:cNvPr>
          <p:cNvPicPr>
            <a:picLocks noChangeAspect="1"/>
          </p:cNvPicPr>
          <p:nvPr/>
        </p:nvPicPr>
        <p:blipFill>
          <a:blip r:embed="rId11" cstate="email">
            <a:extLst>
              <a:ext uri="{28A0092B-C50C-407E-A947-70E740481C1C}">
                <a14:useLocalDpi xmlns:a14="http://schemas.microsoft.com/office/drawing/2010/main" val="0"/>
              </a:ext>
            </a:extLst>
          </a:blip>
          <a:srcRect/>
          <a:stretch/>
        </p:blipFill>
        <p:spPr>
          <a:xfrm>
            <a:off x="4054734" y="2203495"/>
            <a:ext cx="694552" cy="719657"/>
          </a:xfrm>
          <a:prstGeom prst="rect">
            <a:avLst/>
          </a:prstGeom>
        </p:spPr>
      </p:pic>
      <p:pic>
        <p:nvPicPr>
          <p:cNvPr id="15" name="Picture 14">
            <a:extLst>
              <a:ext uri="{FF2B5EF4-FFF2-40B4-BE49-F238E27FC236}">
                <a16:creationId xmlns:a16="http://schemas.microsoft.com/office/drawing/2014/main" id="{B52A5EA6-EB52-8E29-70FD-D6349F7D1373}"/>
              </a:ext>
            </a:extLst>
          </p:cNvPr>
          <p:cNvPicPr>
            <a:picLocks noChangeAspect="1"/>
          </p:cNvPicPr>
          <p:nvPr/>
        </p:nvPicPr>
        <p:blipFill>
          <a:blip r:embed="rId12">
            <a:alphaModFix amt="35000"/>
            <a:extLst>
              <a:ext uri="{28A0092B-C50C-407E-A947-70E740481C1C}">
                <a14:useLocalDpi xmlns:a14="http://schemas.microsoft.com/office/drawing/2010/main" val="0"/>
              </a:ext>
            </a:extLst>
          </a:blip>
          <a:srcRect/>
          <a:stretch/>
        </p:blipFill>
        <p:spPr>
          <a:xfrm>
            <a:off x="2727738" y="4070432"/>
            <a:ext cx="314938" cy="314938"/>
          </a:xfrm>
          <a:prstGeom prst="rect">
            <a:avLst/>
          </a:prstGeom>
          <a:effectLst>
            <a:outerShdw blurRad="50800" dist="38100" dir="2700000" algn="tl" rotWithShape="0">
              <a:prstClr val="black">
                <a:alpha val="40000"/>
              </a:prstClr>
            </a:outerShdw>
          </a:effectLst>
        </p:spPr>
      </p:pic>
      <p:sp>
        <p:nvSpPr>
          <p:cNvPr id="16" name="Rectangle 15">
            <a:extLst>
              <a:ext uri="{FF2B5EF4-FFF2-40B4-BE49-F238E27FC236}">
                <a16:creationId xmlns:a16="http://schemas.microsoft.com/office/drawing/2014/main" id="{A6F247E5-1E74-D889-1028-89913896D28C}"/>
              </a:ext>
            </a:extLst>
          </p:cNvPr>
          <p:cNvSpPr/>
          <p:nvPr/>
        </p:nvSpPr>
        <p:spPr>
          <a:xfrm>
            <a:off x="2710485" y="2248099"/>
            <a:ext cx="314938" cy="314938"/>
          </a:xfrm>
          <a:prstGeom prst="rect">
            <a:avLst/>
          </a:prstGeom>
          <a:solidFill>
            <a:srgbClr val="E3C029">
              <a:alpha val="3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7" name="Rectangle 16">
            <a:extLst>
              <a:ext uri="{FF2B5EF4-FFF2-40B4-BE49-F238E27FC236}">
                <a16:creationId xmlns:a16="http://schemas.microsoft.com/office/drawing/2014/main" id="{B819178B-A607-ED6B-CAD2-AC9E8A67F5B5}"/>
              </a:ext>
            </a:extLst>
          </p:cNvPr>
          <p:cNvSpPr/>
          <p:nvPr/>
        </p:nvSpPr>
        <p:spPr>
          <a:xfrm>
            <a:off x="3167685" y="2248099"/>
            <a:ext cx="314938" cy="314938"/>
          </a:xfrm>
          <a:prstGeom prst="rect">
            <a:avLst/>
          </a:prstGeom>
          <a:solidFill>
            <a:srgbClr val="92D050">
              <a:alpha val="3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8" name="Picture 17">
            <a:extLst>
              <a:ext uri="{FF2B5EF4-FFF2-40B4-BE49-F238E27FC236}">
                <a16:creationId xmlns:a16="http://schemas.microsoft.com/office/drawing/2014/main" id="{532EE10F-B4DB-934D-ADAD-30E2532492D7}"/>
              </a:ext>
            </a:extLst>
          </p:cNvPr>
          <p:cNvPicPr>
            <a:picLocks noChangeAspect="1"/>
          </p:cNvPicPr>
          <p:nvPr/>
        </p:nvPicPr>
        <p:blipFill>
          <a:blip r:embed="rId13">
            <a:alphaModFix amt="35000"/>
            <a:extLst>
              <a:ext uri="{28A0092B-C50C-407E-A947-70E740481C1C}">
                <a14:useLocalDpi xmlns:a14="http://schemas.microsoft.com/office/drawing/2010/main" val="0"/>
              </a:ext>
            </a:extLst>
          </a:blip>
          <a:srcRect/>
          <a:stretch/>
        </p:blipFill>
        <p:spPr>
          <a:xfrm>
            <a:off x="3176311" y="4070432"/>
            <a:ext cx="314938" cy="314938"/>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18D045E0-0405-094F-EB9B-DBB2761070EE}"/>
              </a:ext>
            </a:extLst>
          </p:cNvPr>
          <p:cNvPicPr>
            <a:picLocks noChangeAspect="1"/>
          </p:cNvPicPr>
          <p:nvPr/>
        </p:nvPicPr>
        <p:blipFill>
          <a:blip r:embed="rId14">
            <a:alphaModFix amt="35000"/>
            <a:extLst>
              <a:ext uri="{28A0092B-C50C-407E-A947-70E740481C1C}">
                <a14:useLocalDpi xmlns:a14="http://schemas.microsoft.com/office/drawing/2010/main" val="0"/>
              </a:ext>
            </a:extLst>
          </a:blip>
          <a:srcRect/>
          <a:stretch/>
        </p:blipFill>
        <p:spPr>
          <a:xfrm>
            <a:off x="2727738" y="4449994"/>
            <a:ext cx="314938" cy="314938"/>
          </a:xfrm>
          <a:prstGeom prst="rect">
            <a:avLst/>
          </a:prstGeom>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0A6C6914-B6FF-6C51-C451-B8AF9DA4E78A}"/>
              </a:ext>
            </a:extLst>
          </p:cNvPr>
          <p:cNvPicPr>
            <a:picLocks noChangeAspect="1"/>
          </p:cNvPicPr>
          <p:nvPr/>
        </p:nvPicPr>
        <p:blipFill>
          <a:blip r:embed="rId15">
            <a:alphaModFix amt="35000"/>
            <a:extLst>
              <a:ext uri="{28A0092B-C50C-407E-A947-70E740481C1C}">
                <a14:useLocalDpi xmlns:a14="http://schemas.microsoft.com/office/drawing/2010/main" val="0"/>
              </a:ext>
            </a:extLst>
          </a:blip>
          <a:srcRect/>
          <a:stretch/>
        </p:blipFill>
        <p:spPr>
          <a:xfrm>
            <a:off x="3176311" y="4449994"/>
            <a:ext cx="314938" cy="314938"/>
          </a:xfrm>
          <a:prstGeom prst="rect">
            <a:avLst/>
          </a:prstGeom>
          <a:effectLst>
            <a:outerShdw blurRad="50800" dist="38100" dir="2700000" algn="tl" rotWithShape="0">
              <a:prstClr val="black">
                <a:alpha val="40000"/>
              </a:prstClr>
            </a:outerShdw>
          </a:effectLst>
        </p:spPr>
      </p:pic>
      <p:sp>
        <p:nvSpPr>
          <p:cNvPr id="23" name="TextBox 22">
            <a:extLst>
              <a:ext uri="{FF2B5EF4-FFF2-40B4-BE49-F238E27FC236}">
                <a16:creationId xmlns:a16="http://schemas.microsoft.com/office/drawing/2014/main" id="{8B378E41-29E0-4F2B-C62B-7714F7BEA41B}"/>
              </a:ext>
            </a:extLst>
          </p:cNvPr>
          <p:cNvSpPr txBox="1"/>
          <p:nvPr/>
        </p:nvSpPr>
        <p:spPr>
          <a:xfrm>
            <a:off x="5292338" y="1611220"/>
            <a:ext cx="2271993" cy="369332"/>
          </a:xfrm>
          <a:prstGeom prst="rect">
            <a:avLst/>
          </a:prstGeom>
          <a:noFill/>
        </p:spPr>
        <p:txBody>
          <a:bodyPr wrap="square" rtlCol="0">
            <a:spAutoFit/>
          </a:bodyPr>
          <a:lstStyle/>
          <a:p>
            <a:r>
              <a:rPr lang="en-GB" dirty="0" err="1"/>
              <a:t>Telbord</a:t>
            </a:r>
            <a:r>
              <a:rPr lang="en-GB" dirty="0"/>
              <a:t>: 500 </a:t>
            </a:r>
            <a:r>
              <a:rPr lang="en-GB" dirty="0" err="1"/>
              <a:t>eiwit</a:t>
            </a:r>
            <a:endParaRPr lang="nl-NL" dirty="0"/>
          </a:p>
        </p:txBody>
      </p:sp>
      <p:sp>
        <p:nvSpPr>
          <p:cNvPr id="25" name="TextBox 24">
            <a:extLst>
              <a:ext uri="{FF2B5EF4-FFF2-40B4-BE49-F238E27FC236}">
                <a16:creationId xmlns:a16="http://schemas.microsoft.com/office/drawing/2014/main" id="{F5F97501-A94C-65C7-9325-497DB14A1DE7}"/>
              </a:ext>
            </a:extLst>
          </p:cNvPr>
          <p:cNvSpPr txBox="1"/>
          <p:nvPr/>
        </p:nvSpPr>
        <p:spPr>
          <a:xfrm>
            <a:off x="3695567" y="2952034"/>
            <a:ext cx="1513690" cy="369332"/>
          </a:xfrm>
          <a:prstGeom prst="rect">
            <a:avLst/>
          </a:prstGeom>
          <a:noFill/>
        </p:spPr>
        <p:txBody>
          <a:bodyPr wrap="square" rtlCol="0">
            <a:spAutoFit/>
          </a:bodyPr>
          <a:lstStyle/>
          <a:p>
            <a:r>
              <a:rPr lang="en-GB" dirty="0" err="1"/>
              <a:t>Dobbelsteen</a:t>
            </a:r>
            <a:endParaRPr lang="nl-NL" dirty="0"/>
          </a:p>
        </p:txBody>
      </p:sp>
      <p:sp>
        <p:nvSpPr>
          <p:cNvPr id="28" name="Rectangle 27">
            <a:extLst>
              <a:ext uri="{FF2B5EF4-FFF2-40B4-BE49-F238E27FC236}">
                <a16:creationId xmlns:a16="http://schemas.microsoft.com/office/drawing/2014/main" id="{B54A26FB-788C-42A2-95DB-682CA3B1F762}"/>
              </a:ext>
            </a:extLst>
          </p:cNvPr>
          <p:cNvSpPr/>
          <p:nvPr/>
        </p:nvSpPr>
        <p:spPr>
          <a:xfrm>
            <a:off x="5488189" y="2455133"/>
            <a:ext cx="689235" cy="73755"/>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9" name="Rectangle 28">
            <a:extLst>
              <a:ext uri="{FF2B5EF4-FFF2-40B4-BE49-F238E27FC236}">
                <a16:creationId xmlns:a16="http://schemas.microsoft.com/office/drawing/2014/main" id="{9E65F65F-DF1D-D194-9A30-98FB2E7DB4DE}"/>
              </a:ext>
            </a:extLst>
          </p:cNvPr>
          <p:cNvSpPr/>
          <p:nvPr/>
        </p:nvSpPr>
        <p:spPr>
          <a:xfrm>
            <a:off x="5488189" y="2526570"/>
            <a:ext cx="689235" cy="73755"/>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0" name="Rectangle 29">
            <a:extLst>
              <a:ext uri="{FF2B5EF4-FFF2-40B4-BE49-F238E27FC236}">
                <a16:creationId xmlns:a16="http://schemas.microsoft.com/office/drawing/2014/main" id="{74CC580F-625E-D419-E118-4EBDA96F161E}"/>
              </a:ext>
            </a:extLst>
          </p:cNvPr>
          <p:cNvSpPr/>
          <p:nvPr/>
        </p:nvSpPr>
        <p:spPr>
          <a:xfrm>
            <a:off x="5488189" y="2602770"/>
            <a:ext cx="689235" cy="73755"/>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1" name="Rectangle 30">
            <a:extLst>
              <a:ext uri="{FF2B5EF4-FFF2-40B4-BE49-F238E27FC236}">
                <a16:creationId xmlns:a16="http://schemas.microsoft.com/office/drawing/2014/main" id="{198CB3A0-BF8D-B7E1-316B-31CF8C94EE9C}"/>
              </a:ext>
            </a:extLst>
          </p:cNvPr>
          <p:cNvSpPr/>
          <p:nvPr/>
        </p:nvSpPr>
        <p:spPr>
          <a:xfrm>
            <a:off x="5488189" y="2674208"/>
            <a:ext cx="689235" cy="73755"/>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2" name="Rectangle 31">
            <a:extLst>
              <a:ext uri="{FF2B5EF4-FFF2-40B4-BE49-F238E27FC236}">
                <a16:creationId xmlns:a16="http://schemas.microsoft.com/office/drawing/2014/main" id="{68259189-07B8-A6CA-D894-9141BDDD8311}"/>
              </a:ext>
            </a:extLst>
          </p:cNvPr>
          <p:cNvSpPr/>
          <p:nvPr/>
        </p:nvSpPr>
        <p:spPr>
          <a:xfrm>
            <a:off x="5488189" y="2740883"/>
            <a:ext cx="689235" cy="73755"/>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3" name="Rectangle 32">
            <a:extLst>
              <a:ext uri="{FF2B5EF4-FFF2-40B4-BE49-F238E27FC236}">
                <a16:creationId xmlns:a16="http://schemas.microsoft.com/office/drawing/2014/main" id="{00CFE315-8E03-44C3-44E3-37AEFD7DACB0}"/>
              </a:ext>
            </a:extLst>
          </p:cNvPr>
          <p:cNvSpPr/>
          <p:nvPr/>
        </p:nvSpPr>
        <p:spPr>
          <a:xfrm>
            <a:off x="5488189" y="2812321"/>
            <a:ext cx="689235" cy="73755"/>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4" name="Rectangle 33">
            <a:extLst>
              <a:ext uri="{FF2B5EF4-FFF2-40B4-BE49-F238E27FC236}">
                <a16:creationId xmlns:a16="http://schemas.microsoft.com/office/drawing/2014/main" id="{3D6067E8-701A-0D50-B952-66326F1D8141}"/>
              </a:ext>
            </a:extLst>
          </p:cNvPr>
          <p:cNvSpPr/>
          <p:nvPr/>
        </p:nvSpPr>
        <p:spPr>
          <a:xfrm>
            <a:off x="5488189" y="2883759"/>
            <a:ext cx="689235" cy="73755"/>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5" name="Rectangle 34">
            <a:extLst>
              <a:ext uri="{FF2B5EF4-FFF2-40B4-BE49-F238E27FC236}">
                <a16:creationId xmlns:a16="http://schemas.microsoft.com/office/drawing/2014/main" id="{4A31FD69-B135-E17A-76E9-424FCB0A909B}"/>
              </a:ext>
            </a:extLst>
          </p:cNvPr>
          <p:cNvSpPr/>
          <p:nvPr/>
        </p:nvSpPr>
        <p:spPr>
          <a:xfrm>
            <a:off x="5488189" y="2945671"/>
            <a:ext cx="689235" cy="73755"/>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6" name="Rectangle 35">
            <a:extLst>
              <a:ext uri="{FF2B5EF4-FFF2-40B4-BE49-F238E27FC236}">
                <a16:creationId xmlns:a16="http://schemas.microsoft.com/office/drawing/2014/main" id="{148F1EFB-4876-9444-50CB-196CDFDEE7E0}"/>
              </a:ext>
            </a:extLst>
          </p:cNvPr>
          <p:cNvSpPr/>
          <p:nvPr/>
        </p:nvSpPr>
        <p:spPr>
          <a:xfrm>
            <a:off x="5488190" y="3017109"/>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1" name="Rectangle 40">
            <a:extLst>
              <a:ext uri="{FF2B5EF4-FFF2-40B4-BE49-F238E27FC236}">
                <a16:creationId xmlns:a16="http://schemas.microsoft.com/office/drawing/2014/main" id="{A68FF178-C5C9-A798-E3AF-081B081B4EEB}"/>
              </a:ext>
            </a:extLst>
          </p:cNvPr>
          <p:cNvSpPr/>
          <p:nvPr/>
        </p:nvSpPr>
        <p:spPr>
          <a:xfrm>
            <a:off x="5557246" y="3017109"/>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2" name="Rectangle 41">
            <a:extLst>
              <a:ext uri="{FF2B5EF4-FFF2-40B4-BE49-F238E27FC236}">
                <a16:creationId xmlns:a16="http://schemas.microsoft.com/office/drawing/2014/main" id="{8DF6E93B-FFCC-2E95-691B-8C4944FDFB19}"/>
              </a:ext>
            </a:extLst>
          </p:cNvPr>
          <p:cNvSpPr/>
          <p:nvPr/>
        </p:nvSpPr>
        <p:spPr>
          <a:xfrm>
            <a:off x="5623921" y="3017109"/>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3" name="Rectangle 42">
            <a:extLst>
              <a:ext uri="{FF2B5EF4-FFF2-40B4-BE49-F238E27FC236}">
                <a16:creationId xmlns:a16="http://schemas.microsoft.com/office/drawing/2014/main" id="{DE9C5E9A-4E8D-BA5B-35D3-A02F0B3D9E8F}"/>
              </a:ext>
            </a:extLst>
          </p:cNvPr>
          <p:cNvSpPr/>
          <p:nvPr/>
        </p:nvSpPr>
        <p:spPr>
          <a:xfrm>
            <a:off x="5695359" y="3017109"/>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4" name="Rectangle 43">
            <a:extLst>
              <a:ext uri="{FF2B5EF4-FFF2-40B4-BE49-F238E27FC236}">
                <a16:creationId xmlns:a16="http://schemas.microsoft.com/office/drawing/2014/main" id="{75F76A3B-58B0-194E-4557-6F58A2CACD76}"/>
              </a:ext>
            </a:extLst>
          </p:cNvPr>
          <p:cNvSpPr/>
          <p:nvPr/>
        </p:nvSpPr>
        <p:spPr>
          <a:xfrm>
            <a:off x="5764415" y="3017109"/>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6" name="Rectangle 45">
            <a:extLst>
              <a:ext uri="{FF2B5EF4-FFF2-40B4-BE49-F238E27FC236}">
                <a16:creationId xmlns:a16="http://schemas.microsoft.com/office/drawing/2014/main" id="{7440B82A-17AF-93E1-C361-BB7F53FBCD2A}"/>
              </a:ext>
            </a:extLst>
          </p:cNvPr>
          <p:cNvSpPr/>
          <p:nvPr/>
        </p:nvSpPr>
        <p:spPr>
          <a:xfrm>
            <a:off x="5828709" y="3017109"/>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7" name="Rectangle 46">
            <a:extLst>
              <a:ext uri="{FF2B5EF4-FFF2-40B4-BE49-F238E27FC236}">
                <a16:creationId xmlns:a16="http://schemas.microsoft.com/office/drawing/2014/main" id="{88CBFC0B-D5A1-B892-C252-0CA03CF994F3}"/>
              </a:ext>
            </a:extLst>
          </p:cNvPr>
          <p:cNvSpPr/>
          <p:nvPr/>
        </p:nvSpPr>
        <p:spPr>
          <a:xfrm>
            <a:off x="5897765" y="3017109"/>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8" name="Rectangle 47">
            <a:extLst>
              <a:ext uri="{FF2B5EF4-FFF2-40B4-BE49-F238E27FC236}">
                <a16:creationId xmlns:a16="http://schemas.microsoft.com/office/drawing/2014/main" id="{1A7FE737-4804-3C73-598F-AD9ADC433196}"/>
              </a:ext>
            </a:extLst>
          </p:cNvPr>
          <p:cNvSpPr/>
          <p:nvPr/>
        </p:nvSpPr>
        <p:spPr>
          <a:xfrm>
            <a:off x="5964440" y="3017109"/>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9" name="Rectangle 48">
            <a:extLst>
              <a:ext uri="{FF2B5EF4-FFF2-40B4-BE49-F238E27FC236}">
                <a16:creationId xmlns:a16="http://schemas.microsoft.com/office/drawing/2014/main" id="{1E322123-D33A-1FD4-8A55-52E890B7D938}"/>
              </a:ext>
            </a:extLst>
          </p:cNvPr>
          <p:cNvSpPr/>
          <p:nvPr/>
        </p:nvSpPr>
        <p:spPr>
          <a:xfrm>
            <a:off x="6035878" y="3017109"/>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0" name="Rectangle 49">
            <a:extLst>
              <a:ext uri="{FF2B5EF4-FFF2-40B4-BE49-F238E27FC236}">
                <a16:creationId xmlns:a16="http://schemas.microsoft.com/office/drawing/2014/main" id="{D96CCFB3-306C-8EB7-8D14-C9DEC6D0AAE5}"/>
              </a:ext>
            </a:extLst>
          </p:cNvPr>
          <p:cNvSpPr/>
          <p:nvPr/>
        </p:nvSpPr>
        <p:spPr>
          <a:xfrm>
            <a:off x="6104934" y="3017109"/>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1" name="Rectangle 50">
            <a:extLst>
              <a:ext uri="{FF2B5EF4-FFF2-40B4-BE49-F238E27FC236}">
                <a16:creationId xmlns:a16="http://schemas.microsoft.com/office/drawing/2014/main" id="{34907830-E955-AFBE-4E17-394DC437A97D}"/>
              </a:ext>
            </a:extLst>
          </p:cNvPr>
          <p:cNvSpPr/>
          <p:nvPr/>
        </p:nvSpPr>
        <p:spPr>
          <a:xfrm>
            <a:off x="5488190" y="3088547"/>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2" name="Rectangle 51">
            <a:extLst>
              <a:ext uri="{FF2B5EF4-FFF2-40B4-BE49-F238E27FC236}">
                <a16:creationId xmlns:a16="http://schemas.microsoft.com/office/drawing/2014/main" id="{51AEBD08-08F1-594E-9247-C40AB3B0A891}"/>
              </a:ext>
            </a:extLst>
          </p:cNvPr>
          <p:cNvSpPr/>
          <p:nvPr/>
        </p:nvSpPr>
        <p:spPr>
          <a:xfrm>
            <a:off x="5557246" y="3088547"/>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3" name="Rectangle 52">
            <a:extLst>
              <a:ext uri="{FF2B5EF4-FFF2-40B4-BE49-F238E27FC236}">
                <a16:creationId xmlns:a16="http://schemas.microsoft.com/office/drawing/2014/main" id="{A22BA0E7-F3C6-17D9-C6B1-3A5958B9670D}"/>
              </a:ext>
            </a:extLst>
          </p:cNvPr>
          <p:cNvSpPr/>
          <p:nvPr/>
        </p:nvSpPr>
        <p:spPr>
          <a:xfrm>
            <a:off x="5623921" y="3088547"/>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4" name="Rectangle 53">
            <a:extLst>
              <a:ext uri="{FF2B5EF4-FFF2-40B4-BE49-F238E27FC236}">
                <a16:creationId xmlns:a16="http://schemas.microsoft.com/office/drawing/2014/main" id="{0EF5B86B-6367-38DF-253F-7F74EAACDA53}"/>
              </a:ext>
            </a:extLst>
          </p:cNvPr>
          <p:cNvSpPr/>
          <p:nvPr/>
        </p:nvSpPr>
        <p:spPr>
          <a:xfrm>
            <a:off x="5695359" y="3088547"/>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5" name="Rectangle 54">
            <a:extLst>
              <a:ext uri="{FF2B5EF4-FFF2-40B4-BE49-F238E27FC236}">
                <a16:creationId xmlns:a16="http://schemas.microsoft.com/office/drawing/2014/main" id="{19548F92-B92D-6D2F-D64D-5C92F70DE7B1}"/>
              </a:ext>
            </a:extLst>
          </p:cNvPr>
          <p:cNvSpPr/>
          <p:nvPr/>
        </p:nvSpPr>
        <p:spPr>
          <a:xfrm>
            <a:off x="5764415" y="3088547"/>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6" name="Rectangle 55">
            <a:extLst>
              <a:ext uri="{FF2B5EF4-FFF2-40B4-BE49-F238E27FC236}">
                <a16:creationId xmlns:a16="http://schemas.microsoft.com/office/drawing/2014/main" id="{C33DE18B-4082-FAF5-07B9-CC9ECF75D433}"/>
              </a:ext>
            </a:extLst>
          </p:cNvPr>
          <p:cNvSpPr/>
          <p:nvPr/>
        </p:nvSpPr>
        <p:spPr>
          <a:xfrm>
            <a:off x="5828709" y="3088547"/>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7" name="Rectangle 56">
            <a:extLst>
              <a:ext uri="{FF2B5EF4-FFF2-40B4-BE49-F238E27FC236}">
                <a16:creationId xmlns:a16="http://schemas.microsoft.com/office/drawing/2014/main" id="{C68579E3-86C5-1403-BC44-93C9544F3766}"/>
              </a:ext>
            </a:extLst>
          </p:cNvPr>
          <p:cNvSpPr/>
          <p:nvPr/>
        </p:nvSpPr>
        <p:spPr>
          <a:xfrm>
            <a:off x="5897765" y="3088547"/>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8" name="Rectangle 57">
            <a:extLst>
              <a:ext uri="{FF2B5EF4-FFF2-40B4-BE49-F238E27FC236}">
                <a16:creationId xmlns:a16="http://schemas.microsoft.com/office/drawing/2014/main" id="{C4E4371E-86DC-E060-1AD6-01C7577BC00A}"/>
              </a:ext>
            </a:extLst>
          </p:cNvPr>
          <p:cNvSpPr/>
          <p:nvPr/>
        </p:nvSpPr>
        <p:spPr>
          <a:xfrm>
            <a:off x="5964440" y="3088547"/>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9" name="Rectangle 58">
            <a:extLst>
              <a:ext uri="{FF2B5EF4-FFF2-40B4-BE49-F238E27FC236}">
                <a16:creationId xmlns:a16="http://schemas.microsoft.com/office/drawing/2014/main" id="{B4FB8542-5660-C98A-93F2-E8A92137082F}"/>
              </a:ext>
            </a:extLst>
          </p:cNvPr>
          <p:cNvSpPr/>
          <p:nvPr/>
        </p:nvSpPr>
        <p:spPr>
          <a:xfrm>
            <a:off x="6035878" y="3088547"/>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0" name="Rectangle 59">
            <a:extLst>
              <a:ext uri="{FF2B5EF4-FFF2-40B4-BE49-F238E27FC236}">
                <a16:creationId xmlns:a16="http://schemas.microsoft.com/office/drawing/2014/main" id="{CACDBDAF-0A8C-E974-0966-2E2AB1A7CC66}"/>
              </a:ext>
            </a:extLst>
          </p:cNvPr>
          <p:cNvSpPr/>
          <p:nvPr/>
        </p:nvSpPr>
        <p:spPr>
          <a:xfrm>
            <a:off x="6104934" y="3088547"/>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1" name="Rectangle 60">
            <a:extLst>
              <a:ext uri="{FF2B5EF4-FFF2-40B4-BE49-F238E27FC236}">
                <a16:creationId xmlns:a16="http://schemas.microsoft.com/office/drawing/2014/main" id="{75B0F3D8-2755-266F-07D8-2A542C694250}"/>
              </a:ext>
            </a:extLst>
          </p:cNvPr>
          <p:cNvSpPr/>
          <p:nvPr/>
        </p:nvSpPr>
        <p:spPr>
          <a:xfrm>
            <a:off x="5488189" y="3674333"/>
            <a:ext cx="689235" cy="73755"/>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2" name="Rectangle 61">
            <a:extLst>
              <a:ext uri="{FF2B5EF4-FFF2-40B4-BE49-F238E27FC236}">
                <a16:creationId xmlns:a16="http://schemas.microsoft.com/office/drawing/2014/main" id="{00E3B306-1372-F98C-AD2D-D39E26830ACC}"/>
              </a:ext>
            </a:extLst>
          </p:cNvPr>
          <p:cNvSpPr/>
          <p:nvPr/>
        </p:nvSpPr>
        <p:spPr>
          <a:xfrm>
            <a:off x="5488190" y="3752915"/>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3" name="Rectangle 62">
            <a:extLst>
              <a:ext uri="{FF2B5EF4-FFF2-40B4-BE49-F238E27FC236}">
                <a16:creationId xmlns:a16="http://schemas.microsoft.com/office/drawing/2014/main" id="{7F7E49E9-E2C7-937C-AEB5-832596FF5CAC}"/>
              </a:ext>
            </a:extLst>
          </p:cNvPr>
          <p:cNvSpPr/>
          <p:nvPr/>
        </p:nvSpPr>
        <p:spPr>
          <a:xfrm>
            <a:off x="5557246" y="3752915"/>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4" name="Rectangle 63">
            <a:extLst>
              <a:ext uri="{FF2B5EF4-FFF2-40B4-BE49-F238E27FC236}">
                <a16:creationId xmlns:a16="http://schemas.microsoft.com/office/drawing/2014/main" id="{53CC97AE-8260-DD85-5A62-4CD1A4508C3E}"/>
              </a:ext>
            </a:extLst>
          </p:cNvPr>
          <p:cNvSpPr/>
          <p:nvPr/>
        </p:nvSpPr>
        <p:spPr>
          <a:xfrm>
            <a:off x="5623921" y="3752915"/>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5" name="Rectangle 64">
            <a:extLst>
              <a:ext uri="{FF2B5EF4-FFF2-40B4-BE49-F238E27FC236}">
                <a16:creationId xmlns:a16="http://schemas.microsoft.com/office/drawing/2014/main" id="{7E26904E-E938-18A0-39D5-44265B655247}"/>
              </a:ext>
            </a:extLst>
          </p:cNvPr>
          <p:cNvSpPr/>
          <p:nvPr/>
        </p:nvSpPr>
        <p:spPr>
          <a:xfrm>
            <a:off x="5695359" y="3752915"/>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6" name="Rectangle 65">
            <a:extLst>
              <a:ext uri="{FF2B5EF4-FFF2-40B4-BE49-F238E27FC236}">
                <a16:creationId xmlns:a16="http://schemas.microsoft.com/office/drawing/2014/main" id="{4C1183B9-82E9-9F16-9121-2EE05588F5F1}"/>
              </a:ext>
            </a:extLst>
          </p:cNvPr>
          <p:cNvSpPr/>
          <p:nvPr/>
        </p:nvSpPr>
        <p:spPr>
          <a:xfrm>
            <a:off x="5764415" y="3752915"/>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7" name="Rectangle 66">
            <a:extLst>
              <a:ext uri="{FF2B5EF4-FFF2-40B4-BE49-F238E27FC236}">
                <a16:creationId xmlns:a16="http://schemas.microsoft.com/office/drawing/2014/main" id="{88AF1B83-7655-EB1D-8EE0-D7B27F9C97A4}"/>
              </a:ext>
            </a:extLst>
          </p:cNvPr>
          <p:cNvSpPr/>
          <p:nvPr/>
        </p:nvSpPr>
        <p:spPr>
          <a:xfrm>
            <a:off x="5828709" y="3752915"/>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8" name="Rectangle 67">
            <a:extLst>
              <a:ext uri="{FF2B5EF4-FFF2-40B4-BE49-F238E27FC236}">
                <a16:creationId xmlns:a16="http://schemas.microsoft.com/office/drawing/2014/main" id="{3B4266C1-A97A-5301-833C-ED1B8253F76A}"/>
              </a:ext>
            </a:extLst>
          </p:cNvPr>
          <p:cNvSpPr/>
          <p:nvPr/>
        </p:nvSpPr>
        <p:spPr>
          <a:xfrm>
            <a:off x="5897765" y="3752915"/>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9" name="Rectangle 68">
            <a:extLst>
              <a:ext uri="{FF2B5EF4-FFF2-40B4-BE49-F238E27FC236}">
                <a16:creationId xmlns:a16="http://schemas.microsoft.com/office/drawing/2014/main" id="{9A33A14D-CC3F-4DED-10B2-9D95D97B4803}"/>
              </a:ext>
            </a:extLst>
          </p:cNvPr>
          <p:cNvSpPr/>
          <p:nvPr/>
        </p:nvSpPr>
        <p:spPr>
          <a:xfrm>
            <a:off x="5964440" y="3752915"/>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0" name="Rectangle 69">
            <a:extLst>
              <a:ext uri="{FF2B5EF4-FFF2-40B4-BE49-F238E27FC236}">
                <a16:creationId xmlns:a16="http://schemas.microsoft.com/office/drawing/2014/main" id="{08A8E9BB-87C0-294B-2D1D-9BCF80C1C045}"/>
              </a:ext>
            </a:extLst>
          </p:cNvPr>
          <p:cNvSpPr/>
          <p:nvPr/>
        </p:nvSpPr>
        <p:spPr>
          <a:xfrm>
            <a:off x="6035878" y="3752915"/>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1" name="Rectangle 70">
            <a:extLst>
              <a:ext uri="{FF2B5EF4-FFF2-40B4-BE49-F238E27FC236}">
                <a16:creationId xmlns:a16="http://schemas.microsoft.com/office/drawing/2014/main" id="{2B44F77F-DE7E-FBF5-D20C-5A8CA08F3754}"/>
              </a:ext>
            </a:extLst>
          </p:cNvPr>
          <p:cNvSpPr/>
          <p:nvPr/>
        </p:nvSpPr>
        <p:spPr>
          <a:xfrm>
            <a:off x="6104934" y="3752915"/>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2" name="Rectangle 71">
            <a:extLst>
              <a:ext uri="{FF2B5EF4-FFF2-40B4-BE49-F238E27FC236}">
                <a16:creationId xmlns:a16="http://schemas.microsoft.com/office/drawing/2014/main" id="{E0D6818C-206F-AA07-455C-4201B8BEE95C}"/>
              </a:ext>
            </a:extLst>
          </p:cNvPr>
          <p:cNvSpPr/>
          <p:nvPr/>
        </p:nvSpPr>
        <p:spPr>
          <a:xfrm>
            <a:off x="5490571" y="3821972"/>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3" name="Rectangle 72">
            <a:extLst>
              <a:ext uri="{FF2B5EF4-FFF2-40B4-BE49-F238E27FC236}">
                <a16:creationId xmlns:a16="http://schemas.microsoft.com/office/drawing/2014/main" id="{D14895BB-44F5-606E-7052-11AF41B30660}"/>
              </a:ext>
            </a:extLst>
          </p:cNvPr>
          <p:cNvSpPr/>
          <p:nvPr/>
        </p:nvSpPr>
        <p:spPr>
          <a:xfrm>
            <a:off x="5559627" y="3821972"/>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4" name="Rectangle 73">
            <a:extLst>
              <a:ext uri="{FF2B5EF4-FFF2-40B4-BE49-F238E27FC236}">
                <a16:creationId xmlns:a16="http://schemas.microsoft.com/office/drawing/2014/main" id="{9ED5977B-0308-ED21-6EAA-A1E4D1EC88B4}"/>
              </a:ext>
            </a:extLst>
          </p:cNvPr>
          <p:cNvSpPr/>
          <p:nvPr/>
        </p:nvSpPr>
        <p:spPr>
          <a:xfrm>
            <a:off x="5626302" y="3821972"/>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5" name="Rectangle 74">
            <a:extLst>
              <a:ext uri="{FF2B5EF4-FFF2-40B4-BE49-F238E27FC236}">
                <a16:creationId xmlns:a16="http://schemas.microsoft.com/office/drawing/2014/main" id="{1F9B9774-F5C5-8DDC-BA61-8D520A45CABA}"/>
              </a:ext>
            </a:extLst>
          </p:cNvPr>
          <p:cNvSpPr/>
          <p:nvPr/>
        </p:nvSpPr>
        <p:spPr>
          <a:xfrm>
            <a:off x="5697740" y="3821972"/>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6" name="Rectangle 75">
            <a:extLst>
              <a:ext uri="{FF2B5EF4-FFF2-40B4-BE49-F238E27FC236}">
                <a16:creationId xmlns:a16="http://schemas.microsoft.com/office/drawing/2014/main" id="{BD7BB497-7580-FB13-8AA0-11FD89E42028}"/>
              </a:ext>
            </a:extLst>
          </p:cNvPr>
          <p:cNvSpPr/>
          <p:nvPr/>
        </p:nvSpPr>
        <p:spPr>
          <a:xfrm>
            <a:off x="5766796" y="3821972"/>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7" name="Rectangle 76">
            <a:extLst>
              <a:ext uri="{FF2B5EF4-FFF2-40B4-BE49-F238E27FC236}">
                <a16:creationId xmlns:a16="http://schemas.microsoft.com/office/drawing/2014/main" id="{CB23C25C-00EC-A480-F3FC-793F9EFFF4A7}"/>
              </a:ext>
            </a:extLst>
          </p:cNvPr>
          <p:cNvSpPr/>
          <p:nvPr/>
        </p:nvSpPr>
        <p:spPr>
          <a:xfrm>
            <a:off x="5831090" y="3821972"/>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8" name="Rectangle 77">
            <a:extLst>
              <a:ext uri="{FF2B5EF4-FFF2-40B4-BE49-F238E27FC236}">
                <a16:creationId xmlns:a16="http://schemas.microsoft.com/office/drawing/2014/main" id="{4F053F66-C5E1-1FBC-00B3-C025A58FDDB1}"/>
              </a:ext>
            </a:extLst>
          </p:cNvPr>
          <p:cNvSpPr/>
          <p:nvPr/>
        </p:nvSpPr>
        <p:spPr>
          <a:xfrm>
            <a:off x="5900146" y="3821972"/>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9" name="Rectangle 78">
            <a:extLst>
              <a:ext uri="{FF2B5EF4-FFF2-40B4-BE49-F238E27FC236}">
                <a16:creationId xmlns:a16="http://schemas.microsoft.com/office/drawing/2014/main" id="{448A1A11-1534-6F78-1125-4B9682035090}"/>
              </a:ext>
            </a:extLst>
          </p:cNvPr>
          <p:cNvSpPr/>
          <p:nvPr/>
        </p:nvSpPr>
        <p:spPr>
          <a:xfrm>
            <a:off x="5966821" y="3821972"/>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8" name="TextBox 37">
            <a:extLst>
              <a:ext uri="{FF2B5EF4-FFF2-40B4-BE49-F238E27FC236}">
                <a16:creationId xmlns:a16="http://schemas.microsoft.com/office/drawing/2014/main" id="{FE609778-A30F-1A00-70CB-B2340D3BE612}"/>
              </a:ext>
            </a:extLst>
          </p:cNvPr>
          <p:cNvSpPr txBox="1"/>
          <p:nvPr/>
        </p:nvSpPr>
        <p:spPr>
          <a:xfrm>
            <a:off x="3948697" y="1704550"/>
            <a:ext cx="1201087" cy="523220"/>
          </a:xfrm>
          <a:prstGeom prst="rect">
            <a:avLst/>
          </a:prstGeom>
          <a:noFill/>
        </p:spPr>
        <p:txBody>
          <a:bodyPr wrap="square" rtlCol="0">
            <a:spAutoFit/>
          </a:bodyPr>
          <a:lstStyle/>
          <a:p>
            <a:r>
              <a:rPr lang="en-GB" sz="1400" dirty="0" err="1">
                <a:solidFill>
                  <a:srgbClr val="009136"/>
                </a:solidFill>
              </a:rPr>
              <a:t>Dobbelsteen</a:t>
            </a:r>
            <a:r>
              <a:rPr lang="en-GB" sz="1400" dirty="0">
                <a:solidFill>
                  <a:srgbClr val="009136"/>
                </a:solidFill>
              </a:rPr>
              <a:t>-baas</a:t>
            </a:r>
            <a:endParaRPr lang="nl-NL" sz="1400" dirty="0">
              <a:solidFill>
                <a:srgbClr val="009136"/>
              </a:solidFill>
            </a:endParaRPr>
          </a:p>
        </p:txBody>
      </p:sp>
      <p:sp>
        <p:nvSpPr>
          <p:cNvPr id="39" name="TextBox 38">
            <a:extLst>
              <a:ext uri="{FF2B5EF4-FFF2-40B4-BE49-F238E27FC236}">
                <a16:creationId xmlns:a16="http://schemas.microsoft.com/office/drawing/2014/main" id="{CDA4B595-6F56-E18C-97D2-72254FE4C6D7}"/>
              </a:ext>
            </a:extLst>
          </p:cNvPr>
          <p:cNvSpPr txBox="1"/>
          <p:nvPr/>
        </p:nvSpPr>
        <p:spPr>
          <a:xfrm>
            <a:off x="5298613" y="1370899"/>
            <a:ext cx="1513690" cy="307777"/>
          </a:xfrm>
          <a:prstGeom prst="rect">
            <a:avLst/>
          </a:prstGeom>
          <a:noFill/>
        </p:spPr>
        <p:txBody>
          <a:bodyPr wrap="square" rtlCol="0">
            <a:spAutoFit/>
          </a:bodyPr>
          <a:lstStyle/>
          <a:p>
            <a:r>
              <a:rPr lang="en-GB" sz="1400" dirty="0" err="1">
                <a:solidFill>
                  <a:srgbClr val="009136"/>
                </a:solidFill>
              </a:rPr>
              <a:t>Blokjesbaas</a:t>
            </a:r>
            <a:endParaRPr lang="nl-NL" sz="1400" dirty="0">
              <a:solidFill>
                <a:srgbClr val="009136"/>
              </a:solidFill>
            </a:endParaRPr>
          </a:p>
        </p:txBody>
      </p:sp>
      <p:sp>
        <p:nvSpPr>
          <p:cNvPr id="45" name="TextBox 44">
            <a:extLst>
              <a:ext uri="{FF2B5EF4-FFF2-40B4-BE49-F238E27FC236}">
                <a16:creationId xmlns:a16="http://schemas.microsoft.com/office/drawing/2014/main" id="{E995A482-9337-A3E1-0BDA-DF3489DF4BFE}"/>
              </a:ext>
            </a:extLst>
          </p:cNvPr>
          <p:cNvSpPr txBox="1"/>
          <p:nvPr/>
        </p:nvSpPr>
        <p:spPr>
          <a:xfrm>
            <a:off x="6799434" y="3403433"/>
            <a:ext cx="1513690" cy="307777"/>
          </a:xfrm>
          <a:prstGeom prst="rect">
            <a:avLst/>
          </a:prstGeom>
          <a:noFill/>
        </p:spPr>
        <p:txBody>
          <a:bodyPr wrap="square" rtlCol="0">
            <a:spAutoFit/>
          </a:bodyPr>
          <a:lstStyle/>
          <a:p>
            <a:r>
              <a:rPr lang="en-GB" sz="1400" dirty="0" err="1">
                <a:solidFill>
                  <a:srgbClr val="009136"/>
                </a:solidFill>
              </a:rPr>
              <a:t>Tijdbaas</a:t>
            </a:r>
            <a:endParaRPr lang="nl-NL" sz="1400" dirty="0">
              <a:solidFill>
                <a:srgbClr val="009136"/>
              </a:solidFill>
            </a:endParaRPr>
          </a:p>
        </p:txBody>
      </p:sp>
      <p:sp>
        <p:nvSpPr>
          <p:cNvPr id="80" name="TextBox 79">
            <a:extLst>
              <a:ext uri="{FF2B5EF4-FFF2-40B4-BE49-F238E27FC236}">
                <a16:creationId xmlns:a16="http://schemas.microsoft.com/office/drawing/2014/main" id="{822712D3-DFD9-A82D-44C4-53C258752492}"/>
              </a:ext>
            </a:extLst>
          </p:cNvPr>
          <p:cNvSpPr txBox="1"/>
          <p:nvPr/>
        </p:nvSpPr>
        <p:spPr>
          <a:xfrm>
            <a:off x="6799434" y="3721183"/>
            <a:ext cx="2271993" cy="369332"/>
          </a:xfrm>
          <a:prstGeom prst="rect">
            <a:avLst/>
          </a:prstGeom>
          <a:noFill/>
        </p:spPr>
        <p:txBody>
          <a:bodyPr wrap="square" rtlCol="0">
            <a:spAutoFit/>
          </a:bodyPr>
          <a:lstStyle/>
          <a:p>
            <a:r>
              <a:rPr lang="en-GB" dirty="0" err="1"/>
              <a:t>Telbord</a:t>
            </a:r>
            <a:r>
              <a:rPr lang="en-GB" dirty="0"/>
              <a:t>: 28 CO2</a:t>
            </a:r>
            <a:endParaRPr lang="nl-NL" dirty="0"/>
          </a:p>
        </p:txBody>
      </p:sp>
    </p:spTree>
    <p:extLst>
      <p:ext uri="{BB962C8B-B14F-4D97-AF65-F5344CB8AC3E}">
        <p14:creationId xmlns:p14="http://schemas.microsoft.com/office/powerpoint/2010/main" val="1064775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C989D-6C2E-33B3-6FA1-5BDD75B0124F}"/>
            </a:ext>
          </a:extLst>
        </p:cNvPr>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5967596-BE0D-8C2A-058D-888D25748C5D}"/>
              </a:ext>
            </a:extLst>
          </p:cNvPr>
          <p:cNvSpPr>
            <a:spLocks noGrp="1"/>
          </p:cNvSpPr>
          <p:nvPr>
            <p:ph type="sldNum" sz="quarter" idx="4"/>
          </p:nvPr>
        </p:nvSpPr>
        <p:spPr/>
        <p:txBody>
          <a:bodyPr/>
          <a:lstStyle/>
          <a:p>
            <a:fld id="{FE63E531-1C3B-364E-9A80-B8838FF23FE5}" type="slidenum">
              <a:rPr lang="nl-NL" smtClean="0"/>
              <a:pPr/>
              <a:t>18</a:t>
            </a:fld>
            <a:endParaRPr lang="nl-NL" dirty="0"/>
          </a:p>
        </p:txBody>
      </p:sp>
      <p:sp>
        <p:nvSpPr>
          <p:cNvPr id="5" name="Titel 4">
            <a:extLst>
              <a:ext uri="{FF2B5EF4-FFF2-40B4-BE49-F238E27FC236}">
                <a16:creationId xmlns:a16="http://schemas.microsoft.com/office/drawing/2014/main" id="{9204FEF9-98BD-ACA5-F326-BA19AC0EEBA7}"/>
              </a:ext>
            </a:extLst>
          </p:cNvPr>
          <p:cNvSpPr>
            <a:spLocks noGrp="1"/>
          </p:cNvSpPr>
          <p:nvPr>
            <p:ph type="title"/>
          </p:nvPr>
        </p:nvSpPr>
        <p:spPr/>
        <p:txBody>
          <a:bodyPr/>
          <a:lstStyle/>
          <a:p>
            <a:r>
              <a:rPr lang="en-GB" dirty="0" err="1"/>
              <a:t>Klaarleggen</a:t>
            </a:r>
            <a:r>
              <a:rPr lang="en-GB" dirty="0"/>
              <a:t> </a:t>
            </a:r>
            <a:r>
              <a:rPr lang="en-GB" dirty="0" err="1"/>
              <a:t>spel</a:t>
            </a:r>
            <a:endParaRPr lang="nl-NL" dirty="0"/>
          </a:p>
        </p:txBody>
      </p:sp>
      <p:pic>
        <p:nvPicPr>
          <p:cNvPr id="3" name="Picture 2" descr="A colorful squares with text&#10;&#10;Description automatically generated with medium confidence">
            <a:extLst>
              <a:ext uri="{FF2B5EF4-FFF2-40B4-BE49-F238E27FC236}">
                <a16:creationId xmlns:a16="http://schemas.microsoft.com/office/drawing/2014/main" id="{6DE1254F-5885-05AD-FAFF-9D764961E310}"/>
              </a:ext>
            </a:extLst>
          </p:cNvPr>
          <p:cNvPicPr>
            <a:picLocks noChangeAspect="1"/>
          </p:cNvPicPr>
          <p:nvPr/>
        </p:nvPicPr>
        <p:blipFill>
          <a:blip r:embed="rId3" cstate="email">
            <a:alphaModFix amt="35000"/>
            <a:extLst>
              <a:ext uri="{28A0092B-C50C-407E-A947-70E740481C1C}">
                <a14:useLocalDpi xmlns:a14="http://schemas.microsoft.com/office/drawing/2010/main" val="0"/>
              </a:ext>
            </a:extLst>
          </a:blip>
          <a:stretch>
            <a:fillRect/>
          </a:stretch>
        </p:blipFill>
        <p:spPr>
          <a:xfrm>
            <a:off x="935999" y="2251136"/>
            <a:ext cx="1513690" cy="2420084"/>
          </a:xfrm>
          <a:prstGeom prst="rect">
            <a:avLst/>
          </a:prstGeom>
        </p:spPr>
      </p:pic>
      <p:pic>
        <p:nvPicPr>
          <p:cNvPr id="6" name="Picture 5">
            <a:extLst>
              <a:ext uri="{FF2B5EF4-FFF2-40B4-BE49-F238E27FC236}">
                <a16:creationId xmlns:a16="http://schemas.microsoft.com/office/drawing/2014/main" id="{2B469B24-F2DC-E037-A374-3EA3778757BB}"/>
              </a:ext>
            </a:extLst>
          </p:cNvPr>
          <p:cNvPicPr>
            <a:picLocks noChangeAspect="1"/>
          </p:cNvPicPr>
          <p:nvPr/>
        </p:nvPicPr>
        <p:blipFill>
          <a:blip r:embed="rId4" cstate="email">
            <a:alphaModFix amt="35000"/>
            <a:extLst>
              <a:ext uri="{28A0092B-C50C-407E-A947-70E740481C1C}">
                <a14:useLocalDpi xmlns:a14="http://schemas.microsoft.com/office/drawing/2010/main" val="0"/>
              </a:ext>
            </a:extLst>
          </a:blip>
          <a:srcRect/>
          <a:stretch/>
        </p:blipFill>
        <p:spPr>
          <a:xfrm>
            <a:off x="2710485" y="2679423"/>
            <a:ext cx="314938" cy="314938"/>
          </a:xfrm>
          <a:prstGeom prst="rect">
            <a:avLst/>
          </a:prstGeom>
        </p:spPr>
      </p:pic>
      <p:pic>
        <p:nvPicPr>
          <p:cNvPr id="7" name="Picture 6">
            <a:extLst>
              <a:ext uri="{FF2B5EF4-FFF2-40B4-BE49-F238E27FC236}">
                <a16:creationId xmlns:a16="http://schemas.microsoft.com/office/drawing/2014/main" id="{3DDD35CD-8846-5550-4678-D9AA8AF2CF0A}"/>
              </a:ext>
            </a:extLst>
          </p:cNvPr>
          <p:cNvPicPr>
            <a:picLocks noChangeAspect="1"/>
          </p:cNvPicPr>
          <p:nvPr/>
        </p:nvPicPr>
        <p:blipFill>
          <a:blip r:embed="rId5" cstate="email">
            <a:alphaModFix amt="35000"/>
            <a:extLst>
              <a:ext uri="{28A0092B-C50C-407E-A947-70E740481C1C}">
                <a14:useLocalDpi xmlns:a14="http://schemas.microsoft.com/office/drawing/2010/main" val="0"/>
              </a:ext>
            </a:extLst>
          </a:blip>
          <a:srcRect/>
          <a:stretch/>
        </p:blipFill>
        <p:spPr>
          <a:xfrm>
            <a:off x="2710485" y="3063245"/>
            <a:ext cx="314938" cy="314938"/>
          </a:xfrm>
          <a:prstGeom prst="rect">
            <a:avLst/>
          </a:prstGeom>
        </p:spPr>
      </p:pic>
      <p:pic>
        <p:nvPicPr>
          <p:cNvPr id="8" name="Picture 7">
            <a:extLst>
              <a:ext uri="{FF2B5EF4-FFF2-40B4-BE49-F238E27FC236}">
                <a16:creationId xmlns:a16="http://schemas.microsoft.com/office/drawing/2014/main" id="{E972A4E5-99A4-62B3-6E67-70A73DEE7A29}"/>
              </a:ext>
            </a:extLst>
          </p:cNvPr>
          <p:cNvPicPr>
            <a:picLocks noChangeAspect="1"/>
          </p:cNvPicPr>
          <p:nvPr/>
        </p:nvPicPr>
        <p:blipFill>
          <a:blip r:embed="rId6" cstate="email">
            <a:alphaModFix amt="35000"/>
            <a:extLst>
              <a:ext uri="{28A0092B-C50C-407E-A947-70E740481C1C}">
                <a14:useLocalDpi xmlns:a14="http://schemas.microsoft.com/office/drawing/2010/main" val="0"/>
              </a:ext>
            </a:extLst>
          </a:blip>
          <a:srcRect/>
          <a:stretch/>
        </p:blipFill>
        <p:spPr>
          <a:xfrm>
            <a:off x="2710485" y="3469645"/>
            <a:ext cx="314938" cy="314938"/>
          </a:xfrm>
          <a:prstGeom prst="rect">
            <a:avLst/>
          </a:prstGeom>
        </p:spPr>
      </p:pic>
      <p:pic>
        <p:nvPicPr>
          <p:cNvPr id="9" name="Picture 8">
            <a:extLst>
              <a:ext uri="{FF2B5EF4-FFF2-40B4-BE49-F238E27FC236}">
                <a16:creationId xmlns:a16="http://schemas.microsoft.com/office/drawing/2014/main" id="{3968BFFA-7CAD-9C6D-1FA4-BEB65041D775}"/>
              </a:ext>
            </a:extLst>
          </p:cNvPr>
          <p:cNvPicPr>
            <a:picLocks noChangeAspect="1"/>
          </p:cNvPicPr>
          <p:nvPr/>
        </p:nvPicPr>
        <p:blipFill>
          <a:blip r:embed="rId7">
            <a:alphaModFix amt="35000"/>
            <a:extLst>
              <a:ext uri="{28A0092B-C50C-407E-A947-70E740481C1C}">
                <a14:useLocalDpi xmlns:a14="http://schemas.microsoft.com/office/drawing/2010/main" val="0"/>
              </a:ext>
            </a:extLst>
          </a:blip>
          <a:srcRect/>
          <a:stretch/>
        </p:blipFill>
        <p:spPr>
          <a:xfrm>
            <a:off x="3162041" y="2679423"/>
            <a:ext cx="314938" cy="314938"/>
          </a:xfrm>
          <a:prstGeom prst="rect">
            <a:avLst/>
          </a:prstGeom>
        </p:spPr>
      </p:pic>
      <p:pic>
        <p:nvPicPr>
          <p:cNvPr id="10" name="Picture 9">
            <a:extLst>
              <a:ext uri="{FF2B5EF4-FFF2-40B4-BE49-F238E27FC236}">
                <a16:creationId xmlns:a16="http://schemas.microsoft.com/office/drawing/2014/main" id="{1BD96949-DA02-3541-BEB3-052219AE1F70}"/>
              </a:ext>
            </a:extLst>
          </p:cNvPr>
          <p:cNvPicPr>
            <a:picLocks noChangeAspect="1"/>
          </p:cNvPicPr>
          <p:nvPr/>
        </p:nvPicPr>
        <p:blipFill>
          <a:blip r:embed="rId8">
            <a:alphaModFix amt="35000"/>
            <a:extLst>
              <a:ext uri="{28A0092B-C50C-407E-A947-70E740481C1C}">
                <a14:useLocalDpi xmlns:a14="http://schemas.microsoft.com/office/drawing/2010/main" val="0"/>
              </a:ext>
            </a:extLst>
          </a:blip>
          <a:srcRect/>
          <a:stretch/>
        </p:blipFill>
        <p:spPr>
          <a:xfrm>
            <a:off x="3162041" y="3063245"/>
            <a:ext cx="314938" cy="314938"/>
          </a:xfrm>
          <a:prstGeom prst="rect">
            <a:avLst/>
          </a:prstGeom>
        </p:spPr>
      </p:pic>
      <p:pic>
        <p:nvPicPr>
          <p:cNvPr id="11" name="Picture 10">
            <a:extLst>
              <a:ext uri="{FF2B5EF4-FFF2-40B4-BE49-F238E27FC236}">
                <a16:creationId xmlns:a16="http://schemas.microsoft.com/office/drawing/2014/main" id="{13EBCA6E-E510-9CD7-A8B0-AD5EE0D16474}"/>
              </a:ext>
            </a:extLst>
          </p:cNvPr>
          <p:cNvPicPr>
            <a:picLocks noChangeAspect="1"/>
          </p:cNvPicPr>
          <p:nvPr/>
        </p:nvPicPr>
        <p:blipFill>
          <a:blip r:embed="rId9">
            <a:alphaModFix amt="35000"/>
            <a:extLst>
              <a:ext uri="{28A0092B-C50C-407E-A947-70E740481C1C}">
                <a14:useLocalDpi xmlns:a14="http://schemas.microsoft.com/office/drawing/2010/main" val="0"/>
              </a:ext>
            </a:extLst>
          </a:blip>
          <a:srcRect/>
          <a:stretch/>
        </p:blipFill>
        <p:spPr>
          <a:xfrm>
            <a:off x="3162041" y="3469645"/>
            <a:ext cx="314938" cy="314938"/>
          </a:xfrm>
          <a:prstGeom prst="rect">
            <a:avLst/>
          </a:prstGeom>
        </p:spPr>
      </p:pic>
      <p:pic>
        <p:nvPicPr>
          <p:cNvPr id="12" name="Picture 6">
            <a:extLst>
              <a:ext uri="{FF2B5EF4-FFF2-40B4-BE49-F238E27FC236}">
                <a16:creationId xmlns:a16="http://schemas.microsoft.com/office/drawing/2014/main" id="{59483046-EEAE-A228-EAA6-6866F9C02716}"/>
              </a:ext>
            </a:extLst>
          </p:cNvPr>
          <p:cNvPicPr>
            <a:picLocks noChangeAspect="1"/>
          </p:cNvPicPr>
          <p:nvPr/>
        </p:nvPicPr>
        <p:blipFill>
          <a:blip r:embed="rId10" cstate="email">
            <a:alphaModFix amt="35000"/>
            <a:extLst>
              <a:ext uri="{28A0092B-C50C-407E-A947-70E740481C1C}">
                <a14:useLocalDpi xmlns:a14="http://schemas.microsoft.com/office/drawing/2010/main" val="0"/>
              </a:ext>
            </a:extLst>
          </a:blip>
          <a:srcRect/>
          <a:stretch/>
        </p:blipFill>
        <p:spPr>
          <a:xfrm>
            <a:off x="5144491" y="2113851"/>
            <a:ext cx="1488219" cy="2087941"/>
          </a:xfrm>
          <a:prstGeom prst="rect">
            <a:avLst/>
          </a:prstGeom>
        </p:spPr>
      </p:pic>
      <p:pic>
        <p:nvPicPr>
          <p:cNvPr id="13" name="Picture 5">
            <a:extLst>
              <a:ext uri="{FF2B5EF4-FFF2-40B4-BE49-F238E27FC236}">
                <a16:creationId xmlns:a16="http://schemas.microsoft.com/office/drawing/2014/main" id="{8B6C7ADC-76D3-C8A7-27CB-DFD556AB6B94}"/>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7135463" y="2113851"/>
            <a:ext cx="1488219" cy="2087940"/>
          </a:xfrm>
          <a:prstGeom prst="rect">
            <a:avLst/>
          </a:prstGeom>
        </p:spPr>
      </p:pic>
      <p:pic>
        <p:nvPicPr>
          <p:cNvPr id="14" name="Picture 5">
            <a:extLst>
              <a:ext uri="{FF2B5EF4-FFF2-40B4-BE49-F238E27FC236}">
                <a16:creationId xmlns:a16="http://schemas.microsoft.com/office/drawing/2014/main" id="{214E31D9-CDF0-48B7-515A-5D1565D97F25}"/>
              </a:ext>
            </a:extLst>
          </p:cNvPr>
          <p:cNvPicPr>
            <a:picLocks noChangeAspect="1"/>
          </p:cNvPicPr>
          <p:nvPr/>
        </p:nvPicPr>
        <p:blipFill>
          <a:blip r:embed="rId12" cstate="email">
            <a:alphaModFix amt="35000"/>
            <a:extLst>
              <a:ext uri="{28A0092B-C50C-407E-A947-70E740481C1C}">
                <a14:useLocalDpi xmlns:a14="http://schemas.microsoft.com/office/drawing/2010/main" val="0"/>
              </a:ext>
            </a:extLst>
          </a:blip>
          <a:srcRect/>
          <a:stretch/>
        </p:blipFill>
        <p:spPr>
          <a:xfrm>
            <a:off x="4054734" y="2203495"/>
            <a:ext cx="694552" cy="719657"/>
          </a:xfrm>
          <a:prstGeom prst="rect">
            <a:avLst/>
          </a:prstGeom>
        </p:spPr>
      </p:pic>
      <p:pic>
        <p:nvPicPr>
          <p:cNvPr id="15" name="Picture 14">
            <a:extLst>
              <a:ext uri="{FF2B5EF4-FFF2-40B4-BE49-F238E27FC236}">
                <a16:creationId xmlns:a16="http://schemas.microsoft.com/office/drawing/2014/main" id="{B52A5EA6-EB52-8E29-70FD-D6349F7D1373}"/>
              </a:ext>
            </a:extLst>
          </p:cNvPr>
          <p:cNvPicPr>
            <a:picLocks noChangeAspect="1"/>
          </p:cNvPicPr>
          <p:nvPr/>
        </p:nvPicPr>
        <p:blipFill>
          <a:blip r:embed="rId13">
            <a:alphaModFix amt="35000"/>
            <a:extLst>
              <a:ext uri="{28A0092B-C50C-407E-A947-70E740481C1C}">
                <a14:useLocalDpi xmlns:a14="http://schemas.microsoft.com/office/drawing/2010/main" val="0"/>
              </a:ext>
            </a:extLst>
          </a:blip>
          <a:srcRect/>
          <a:stretch/>
        </p:blipFill>
        <p:spPr>
          <a:xfrm>
            <a:off x="2727738" y="4070432"/>
            <a:ext cx="314938" cy="314938"/>
          </a:xfrm>
          <a:prstGeom prst="rect">
            <a:avLst/>
          </a:prstGeom>
          <a:effectLst>
            <a:outerShdw blurRad="50800" dist="38100" dir="2700000" algn="tl" rotWithShape="0">
              <a:prstClr val="black">
                <a:alpha val="40000"/>
              </a:prstClr>
            </a:outerShdw>
          </a:effectLst>
        </p:spPr>
      </p:pic>
      <p:sp>
        <p:nvSpPr>
          <p:cNvPr id="16" name="Rectangle 15">
            <a:extLst>
              <a:ext uri="{FF2B5EF4-FFF2-40B4-BE49-F238E27FC236}">
                <a16:creationId xmlns:a16="http://schemas.microsoft.com/office/drawing/2014/main" id="{A6F247E5-1E74-D889-1028-89913896D28C}"/>
              </a:ext>
            </a:extLst>
          </p:cNvPr>
          <p:cNvSpPr/>
          <p:nvPr/>
        </p:nvSpPr>
        <p:spPr>
          <a:xfrm>
            <a:off x="2710485" y="2248099"/>
            <a:ext cx="314938" cy="314938"/>
          </a:xfrm>
          <a:prstGeom prst="rect">
            <a:avLst/>
          </a:prstGeom>
          <a:solidFill>
            <a:srgbClr val="E3C029">
              <a:alpha val="3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7" name="Rectangle 16">
            <a:extLst>
              <a:ext uri="{FF2B5EF4-FFF2-40B4-BE49-F238E27FC236}">
                <a16:creationId xmlns:a16="http://schemas.microsoft.com/office/drawing/2014/main" id="{B819178B-A607-ED6B-CAD2-AC9E8A67F5B5}"/>
              </a:ext>
            </a:extLst>
          </p:cNvPr>
          <p:cNvSpPr/>
          <p:nvPr/>
        </p:nvSpPr>
        <p:spPr>
          <a:xfrm>
            <a:off x="3167685" y="2248099"/>
            <a:ext cx="314938" cy="314938"/>
          </a:xfrm>
          <a:prstGeom prst="rect">
            <a:avLst/>
          </a:prstGeom>
          <a:solidFill>
            <a:srgbClr val="92D050">
              <a:alpha val="3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8" name="Picture 17">
            <a:extLst>
              <a:ext uri="{FF2B5EF4-FFF2-40B4-BE49-F238E27FC236}">
                <a16:creationId xmlns:a16="http://schemas.microsoft.com/office/drawing/2014/main" id="{532EE10F-B4DB-934D-ADAD-30E2532492D7}"/>
              </a:ext>
            </a:extLst>
          </p:cNvPr>
          <p:cNvPicPr>
            <a:picLocks noChangeAspect="1"/>
          </p:cNvPicPr>
          <p:nvPr/>
        </p:nvPicPr>
        <p:blipFill>
          <a:blip r:embed="rId14">
            <a:alphaModFix amt="35000"/>
            <a:extLst>
              <a:ext uri="{28A0092B-C50C-407E-A947-70E740481C1C}">
                <a14:useLocalDpi xmlns:a14="http://schemas.microsoft.com/office/drawing/2010/main" val="0"/>
              </a:ext>
            </a:extLst>
          </a:blip>
          <a:srcRect/>
          <a:stretch/>
        </p:blipFill>
        <p:spPr>
          <a:xfrm>
            <a:off x="3176311" y="4070432"/>
            <a:ext cx="314938" cy="314938"/>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18D045E0-0405-094F-EB9B-DBB2761070EE}"/>
              </a:ext>
            </a:extLst>
          </p:cNvPr>
          <p:cNvPicPr>
            <a:picLocks noChangeAspect="1"/>
          </p:cNvPicPr>
          <p:nvPr/>
        </p:nvPicPr>
        <p:blipFill>
          <a:blip r:embed="rId15">
            <a:alphaModFix amt="35000"/>
            <a:extLst>
              <a:ext uri="{28A0092B-C50C-407E-A947-70E740481C1C}">
                <a14:useLocalDpi xmlns:a14="http://schemas.microsoft.com/office/drawing/2010/main" val="0"/>
              </a:ext>
            </a:extLst>
          </a:blip>
          <a:srcRect/>
          <a:stretch/>
        </p:blipFill>
        <p:spPr>
          <a:xfrm>
            <a:off x="2727738" y="4449994"/>
            <a:ext cx="314938" cy="314938"/>
          </a:xfrm>
          <a:prstGeom prst="rect">
            <a:avLst/>
          </a:prstGeom>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0A6C6914-B6FF-6C51-C451-B8AF9DA4E78A}"/>
              </a:ext>
            </a:extLst>
          </p:cNvPr>
          <p:cNvPicPr>
            <a:picLocks noChangeAspect="1"/>
          </p:cNvPicPr>
          <p:nvPr/>
        </p:nvPicPr>
        <p:blipFill>
          <a:blip r:embed="rId16">
            <a:alphaModFix amt="35000"/>
            <a:extLst>
              <a:ext uri="{28A0092B-C50C-407E-A947-70E740481C1C}">
                <a14:useLocalDpi xmlns:a14="http://schemas.microsoft.com/office/drawing/2010/main" val="0"/>
              </a:ext>
            </a:extLst>
          </a:blip>
          <a:srcRect/>
          <a:stretch/>
        </p:blipFill>
        <p:spPr>
          <a:xfrm>
            <a:off x="3176311" y="4449994"/>
            <a:ext cx="314938" cy="31493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C5D2434A-E177-C4DA-B353-5FC7742D7C05}"/>
              </a:ext>
            </a:extLst>
          </p:cNvPr>
          <p:cNvSpPr txBox="1"/>
          <p:nvPr/>
        </p:nvSpPr>
        <p:spPr>
          <a:xfrm>
            <a:off x="7293667" y="1611220"/>
            <a:ext cx="1513690" cy="369332"/>
          </a:xfrm>
          <a:prstGeom prst="rect">
            <a:avLst/>
          </a:prstGeom>
          <a:noFill/>
        </p:spPr>
        <p:txBody>
          <a:bodyPr wrap="square" rtlCol="0">
            <a:spAutoFit/>
          </a:bodyPr>
          <a:lstStyle/>
          <a:p>
            <a:r>
              <a:rPr lang="en-GB" dirty="0" err="1"/>
              <a:t>Tijdlijn</a:t>
            </a:r>
            <a:endParaRPr lang="nl-NL" dirty="0"/>
          </a:p>
        </p:txBody>
      </p:sp>
      <p:sp>
        <p:nvSpPr>
          <p:cNvPr id="27" name="TextBox 26">
            <a:extLst>
              <a:ext uri="{FF2B5EF4-FFF2-40B4-BE49-F238E27FC236}">
                <a16:creationId xmlns:a16="http://schemas.microsoft.com/office/drawing/2014/main" id="{F97E3752-903D-B53A-C811-5D69FDD5603F}"/>
              </a:ext>
            </a:extLst>
          </p:cNvPr>
          <p:cNvSpPr txBox="1"/>
          <p:nvPr/>
        </p:nvSpPr>
        <p:spPr>
          <a:xfrm>
            <a:off x="7269819" y="4177342"/>
            <a:ext cx="1513690" cy="646331"/>
          </a:xfrm>
          <a:prstGeom prst="rect">
            <a:avLst/>
          </a:prstGeom>
          <a:noFill/>
        </p:spPr>
        <p:txBody>
          <a:bodyPr wrap="square" rtlCol="0">
            <a:spAutoFit/>
          </a:bodyPr>
          <a:lstStyle/>
          <a:p>
            <a:r>
              <a:rPr lang="en-GB" dirty="0" err="1"/>
              <a:t>Schrijf</a:t>
            </a:r>
            <a:r>
              <a:rPr lang="en-GB" dirty="0"/>
              <a:t> de </a:t>
            </a:r>
            <a:r>
              <a:rPr lang="en-GB" dirty="0" err="1"/>
              <a:t>namen</a:t>
            </a:r>
            <a:r>
              <a:rPr lang="en-GB" dirty="0"/>
              <a:t> op!</a:t>
            </a:r>
            <a:endParaRPr lang="nl-NL" dirty="0"/>
          </a:p>
        </p:txBody>
      </p:sp>
      <p:sp>
        <p:nvSpPr>
          <p:cNvPr id="28" name="Rectangle 27">
            <a:extLst>
              <a:ext uri="{FF2B5EF4-FFF2-40B4-BE49-F238E27FC236}">
                <a16:creationId xmlns:a16="http://schemas.microsoft.com/office/drawing/2014/main" id="{B54A26FB-788C-42A2-95DB-682CA3B1F762}"/>
              </a:ext>
            </a:extLst>
          </p:cNvPr>
          <p:cNvSpPr/>
          <p:nvPr/>
        </p:nvSpPr>
        <p:spPr>
          <a:xfrm>
            <a:off x="5488189" y="2455133"/>
            <a:ext cx="689235" cy="73755"/>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9" name="Rectangle 28">
            <a:extLst>
              <a:ext uri="{FF2B5EF4-FFF2-40B4-BE49-F238E27FC236}">
                <a16:creationId xmlns:a16="http://schemas.microsoft.com/office/drawing/2014/main" id="{9E65F65F-DF1D-D194-9A30-98FB2E7DB4DE}"/>
              </a:ext>
            </a:extLst>
          </p:cNvPr>
          <p:cNvSpPr/>
          <p:nvPr/>
        </p:nvSpPr>
        <p:spPr>
          <a:xfrm>
            <a:off x="5488189" y="2526570"/>
            <a:ext cx="689235" cy="73755"/>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0" name="Rectangle 29">
            <a:extLst>
              <a:ext uri="{FF2B5EF4-FFF2-40B4-BE49-F238E27FC236}">
                <a16:creationId xmlns:a16="http://schemas.microsoft.com/office/drawing/2014/main" id="{74CC580F-625E-D419-E118-4EBDA96F161E}"/>
              </a:ext>
            </a:extLst>
          </p:cNvPr>
          <p:cNvSpPr/>
          <p:nvPr/>
        </p:nvSpPr>
        <p:spPr>
          <a:xfrm>
            <a:off x="5488189" y="2602770"/>
            <a:ext cx="689235" cy="73755"/>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1" name="Rectangle 30">
            <a:extLst>
              <a:ext uri="{FF2B5EF4-FFF2-40B4-BE49-F238E27FC236}">
                <a16:creationId xmlns:a16="http://schemas.microsoft.com/office/drawing/2014/main" id="{198CB3A0-BF8D-B7E1-316B-31CF8C94EE9C}"/>
              </a:ext>
            </a:extLst>
          </p:cNvPr>
          <p:cNvSpPr/>
          <p:nvPr/>
        </p:nvSpPr>
        <p:spPr>
          <a:xfrm>
            <a:off x="5488189" y="2674208"/>
            <a:ext cx="689235" cy="73755"/>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2" name="Rectangle 31">
            <a:extLst>
              <a:ext uri="{FF2B5EF4-FFF2-40B4-BE49-F238E27FC236}">
                <a16:creationId xmlns:a16="http://schemas.microsoft.com/office/drawing/2014/main" id="{68259189-07B8-A6CA-D894-9141BDDD8311}"/>
              </a:ext>
            </a:extLst>
          </p:cNvPr>
          <p:cNvSpPr/>
          <p:nvPr/>
        </p:nvSpPr>
        <p:spPr>
          <a:xfrm>
            <a:off x="5488189" y="2740883"/>
            <a:ext cx="689235" cy="73755"/>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3" name="Rectangle 32">
            <a:extLst>
              <a:ext uri="{FF2B5EF4-FFF2-40B4-BE49-F238E27FC236}">
                <a16:creationId xmlns:a16="http://schemas.microsoft.com/office/drawing/2014/main" id="{00CFE315-8E03-44C3-44E3-37AEFD7DACB0}"/>
              </a:ext>
            </a:extLst>
          </p:cNvPr>
          <p:cNvSpPr/>
          <p:nvPr/>
        </p:nvSpPr>
        <p:spPr>
          <a:xfrm>
            <a:off x="5488189" y="2812321"/>
            <a:ext cx="689235" cy="73755"/>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4" name="Rectangle 33">
            <a:extLst>
              <a:ext uri="{FF2B5EF4-FFF2-40B4-BE49-F238E27FC236}">
                <a16:creationId xmlns:a16="http://schemas.microsoft.com/office/drawing/2014/main" id="{3D6067E8-701A-0D50-B952-66326F1D8141}"/>
              </a:ext>
            </a:extLst>
          </p:cNvPr>
          <p:cNvSpPr/>
          <p:nvPr/>
        </p:nvSpPr>
        <p:spPr>
          <a:xfrm>
            <a:off x="5488189" y="2883759"/>
            <a:ext cx="689235" cy="73755"/>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5" name="Rectangle 34">
            <a:extLst>
              <a:ext uri="{FF2B5EF4-FFF2-40B4-BE49-F238E27FC236}">
                <a16:creationId xmlns:a16="http://schemas.microsoft.com/office/drawing/2014/main" id="{4A31FD69-B135-E17A-76E9-424FCB0A909B}"/>
              </a:ext>
            </a:extLst>
          </p:cNvPr>
          <p:cNvSpPr/>
          <p:nvPr/>
        </p:nvSpPr>
        <p:spPr>
          <a:xfrm>
            <a:off x="5488189" y="2945671"/>
            <a:ext cx="689235" cy="73755"/>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6" name="Rectangle 35">
            <a:extLst>
              <a:ext uri="{FF2B5EF4-FFF2-40B4-BE49-F238E27FC236}">
                <a16:creationId xmlns:a16="http://schemas.microsoft.com/office/drawing/2014/main" id="{148F1EFB-4876-9444-50CB-196CDFDEE7E0}"/>
              </a:ext>
            </a:extLst>
          </p:cNvPr>
          <p:cNvSpPr/>
          <p:nvPr/>
        </p:nvSpPr>
        <p:spPr>
          <a:xfrm>
            <a:off x="5488190" y="3017109"/>
            <a:ext cx="64903" cy="61912"/>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1" name="Rectangle 40">
            <a:extLst>
              <a:ext uri="{FF2B5EF4-FFF2-40B4-BE49-F238E27FC236}">
                <a16:creationId xmlns:a16="http://schemas.microsoft.com/office/drawing/2014/main" id="{A68FF178-C5C9-A798-E3AF-081B081B4EEB}"/>
              </a:ext>
            </a:extLst>
          </p:cNvPr>
          <p:cNvSpPr/>
          <p:nvPr/>
        </p:nvSpPr>
        <p:spPr>
          <a:xfrm>
            <a:off x="5557246" y="3017109"/>
            <a:ext cx="64903" cy="61912"/>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2" name="Rectangle 41">
            <a:extLst>
              <a:ext uri="{FF2B5EF4-FFF2-40B4-BE49-F238E27FC236}">
                <a16:creationId xmlns:a16="http://schemas.microsoft.com/office/drawing/2014/main" id="{8DF6E93B-FFCC-2E95-691B-8C4944FDFB19}"/>
              </a:ext>
            </a:extLst>
          </p:cNvPr>
          <p:cNvSpPr/>
          <p:nvPr/>
        </p:nvSpPr>
        <p:spPr>
          <a:xfrm>
            <a:off x="5623921" y="3017109"/>
            <a:ext cx="64903" cy="61912"/>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3" name="Rectangle 42">
            <a:extLst>
              <a:ext uri="{FF2B5EF4-FFF2-40B4-BE49-F238E27FC236}">
                <a16:creationId xmlns:a16="http://schemas.microsoft.com/office/drawing/2014/main" id="{DE9C5E9A-4E8D-BA5B-35D3-A02F0B3D9E8F}"/>
              </a:ext>
            </a:extLst>
          </p:cNvPr>
          <p:cNvSpPr/>
          <p:nvPr/>
        </p:nvSpPr>
        <p:spPr>
          <a:xfrm>
            <a:off x="5695359" y="3017109"/>
            <a:ext cx="64903" cy="61912"/>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4" name="Rectangle 43">
            <a:extLst>
              <a:ext uri="{FF2B5EF4-FFF2-40B4-BE49-F238E27FC236}">
                <a16:creationId xmlns:a16="http://schemas.microsoft.com/office/drawing/2014/main" id="{75F76A3B-58B0-194E-4557-6F58A2CACD76}"/>
              </a:ext>
            </a:extLst>
          </p:cNvPr>
          <p:cNvSpPr/>
          <p:nvPr/>
        </p:nvSpPr>
        <p:spPr>
          <a:xfrm>
            <a:off x="5764415" y="3017109"/>
            <a:ext cx="64903" cy="61912"/>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6" name="Rectangle 45">
            <a:extLst>
              <a:ext uri="{FF2B5EF4-FFF2-40B4-BE49-F238E27FC236}">
                <a16:creationId xmlns:a16="http://schemas.microsoft.com/office/drawing/2014/main" id="{7440B82A-17AF-93E1-C361-BB7F53FBCD2A}"/>
              </a:ext>
            </a:extLst>
          </p:cNvPr>
          <p:cNvSpPr/>
          <p:nvPr/>
        </p:nvSpPr>
        <p:spPr>
          <a:xfrm>
            <a:off x="5828709" y="3017109"/>
            <a:ext cx="64903" cy="61912"/>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7" name="Rectangle 46">
            <a:extLst>
              <a:ext uri="{FF2B5EF4-FFF2-40B4-BE49-F238E27FC236}">
                <a16:creationId xmlns:a16="http://schemas.microsoft.com/office/drawing/2014/main" id="{88CBFC0B-D5A1-B892-C252-0CA03CF994F3}"/>
              </a:ext>
            </a:extLst>
          </p:cNvPr>
          <p:cNvSpPr/>
          <p:nvPr/>
        </p:nvSpPr>
        <p:spPr>
          <a:xfrm>
            <a:off x="5897765" y="3017109"/>
            <a:ext cx="64903" cy="61912"/>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8" name="Rectangle 47">
            <a:extLst>
              <a:ext uri="{FF2B5EF4-FFF2-40B4-BE49-F238E27FC236}">
                <a16:creationId xmlns:a16="http://schemas.microsoft.com/office/drawing/2014/main" id="{1A7FE737-4804-3C73-598F-AD9ADC433196}"/>
              </a:ext>
            </a:extLst>
          </p:cNvPr>
          <p:cNvSpPr/>
          <p:nvPr/>
        </p:nvSpPr>
        <p:spPr>
          <a:xfrm>
            <a:off x="5964440" y="3017109"/>
            <a:ext cx="64903" cy="61912"/>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9" name="Rectangle 48">
            <a:extLst>
              <a:ext uri="{FF2B5EF4-FFF2-40B4-BE49-F238E27FC236}">
                <a16:creationId xmlns:a16="http://schemas.microsoft.com/office/drawing/2014/main" id="{1E322123-D33A-1FD4-8A55-52E890B7D938}"/>
              </a:ext>
            </a:extLst>
          </p:cNvPr>
          <p:cNvSpPr/>
          <p:nvPr/>
        </p:nvSpPr>
        <p:spPr>
          <a:xfrm>
            <a:off x="6035878" y="3017109"/>
            <a:ext cx="64903" cy="61912"/>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0" name="Rectangle 49">
            <a:extLst>
              <a:ext uri="{FF2B5EF4-FFF2-40B4-BE49-F238E27FC236}">
                <a16:creationId xmlns:a16="http://schemas.microsoft.com/office/drawing/2014/main" id="{D96CCFB3-306C-8EB7-8D14-C9DEC6D0AAE5}"/>
              </a:ext>
            </a:extLst>
          </p:cNvPr>
          <p:cNvSpPr/>
          <p:nvPr/>
        </p:nvSpPr>
        <p:spPr>
          <a:xfrm>
            <a:off x="6104934" y="3017109"/>
            <a:ext cx="64903" cy="61912"/>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1" name="Rectangle 50">
            <a:extLst>
              <a:ext uri="{FF2B5EF4-FFF2-40B4-BE49-F238E27FC236}">
                <a16:creationId xmlns:a16="http://schemas.microsoft.com/office/drawing/2014/main" id="{34907830-E955-AFBE-4E17-394DC437A97D}"/>
              </a:ext>
            </a:extLst>
          </p:cNvPr>
          <p:cNvSpPr/>
          <p:nvPr/>
        </p:nvSpPr>
        <p:spPr>
          <a:xfrm>
            <a:off x="5488190" y="3088547"/>
            <a:ext cx="64903" cy="61912"/>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2" name="Rectangle 51">
            <a:extLst>
              <a:ext uri="{FF2B5EF4-FFF2-40B4-BE49-F238E27FC236}">
                <a16:creationId xmlns:a16="http://schemas.microsoft.com/office/drawing/2014/main" id="{51AEBD08-08F1-594E-9247-C40AB3B0A891}"/>
              </a:ext>
            </a:extLst>
          </p:cNvPr>
          <p:cNvSpPr/>
          <p:nvPr/>
        </p:nvSpPr>
        <p:spPr>
          <a:xfrm>
            <a:off x="5557246" y="3088547"/>
            <a:ext cx="64903" cy="61912"/>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3" name="Rectangle 52">
            <a:extLst>
              <a:ext uri="{FF2B5EF4-FFF2-40B4-BE49-F238E27FC236}">
                <a16:creationId xmlns:a16="http://schemas.microsoft.com/office/drawing/2014/main" id="{A22BA0E7-F3C6-17D9-C6B1-3A5958B9670D}"/>
              </a:ext>
            </a:extLst>
          </p:cNvPr>
          <p:cNvSpPr/>
          <p:nvPr/>
        </p:nvSpPr>
        <p:spPr>
          <a:xfrm>
            <a:off x="5623921" y="3088547"/>
            <a:ext cx="64903" cy="61912"/>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4" name="Rectangle 53">
            <a:extLst>
              <a:ext uri="{FF2B5EF4-FFF2-40B4-BE49-F238E27FC236}">
                <a16:creationId xmlns:a16="http://schemas.microsoft.com/office/drawing/2014/main" id="{0EF5B86B-6367-38DF-253F-7F74EAACDA53}"/>
              </a:ext>
            </a:extLst>
          </p:cNvPr>
          <p:cNvSpPr/>
          <p:nvPr/>
        </p:nvSpPr>
        <p:spPr>
          <a:xfrm>
            <a:off x="5695359" y="3088547"/>
            <a:ext cx="64903" cy="61912"/>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5" name="Rectangle 54">
            <a:extLst>
              <a:ext uri="{FF2B5EF4-FFF2-40B4-BE49-F238E27FC236}">
                <a16:creationId xmlns:a16="http://schemas.microsoft.com/office/drawing/2014/main" id="{19548F92-B92D-6D2F-D64D-5C92F70DE7B1}"/>
              </a:ext>
            </a:extLst>
          </p:cNvPr>
          <p:cNvSpPr/>
          <p:nvPr/>
        </p:nvSpPr>
        <p:spPr>
          <a:xfrm>
            <a:off x="5764415" y="3088547"/>
            <a:ext cx="64903" cy="61912"/>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6" name="Rectangle 55">
            <a:extLst>
              <a:ext uri="{FF2B5EF4-FFF2-40B4-BE49-F238E27FC236}">
                <a16:creationId xmlns:a16="http://schemas.microsoft.com/office/drawing/2014/main" id="{C33DE18B-4082-FAF5-07B9-CC9ECF75D433}"/>
              </a:ext>
            </a:extLst>
          </p:cNvPr>
          <p:cNvSpPr/>
          <p:nvPr/>
        </p:nvSpPr>
        <p:spPr>
          <a:xfrm>
            <a:off x="5828709" y="3088547"/>
            <a:ext cx="64903" cy="61912"/>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7" name="Rectangle 56">
            <a:extLst>
              <a:ext uri="{FF2B5EF4-FFF2-40B4-BE49-F238E27FC236}">
                <a16:creationId xmlns:a16="http://schemas.microsoft.com/office/drawing/2014/main" id="{C68579E3-86C5-1403-BC44-93C9544F3766}"/>
              </a:ext>
            </a:extLst>
          </p:cNvPr>
          <p:cNvSpPr/>
          <p:nvPr/>
        </p:nvSpPr>
        <p:spPr>
          <a:xfrm>
            <a:off x="5897765" y="3088547"/>
            <a:ext cx="64903" cy="61912"/>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8" name="Rectangle 57">
            <a:extLst>
              <a:ext uri="{FF2B5EF4-FFF2-40B4-BE49-F238E27FC236}">
                <a16:creationId xmlns:a16="http://schemas.microsoft.com/office/drawing/2014/main" id="{C4E4371E-86DC-E060-1AD6-01C7577BC00A}"/>
              </a:ext>
            </a:extLst>
          </p:cNvPr>
          <p:cNvSpPr/>
          <p:nvPr/>
        </p:nvSpPr>
        <p:spPr>
          <a:xfrm>
            <a:off x="5964440" y="3088547"/>
            <a:ext cx="64903" cy="61912"/>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9" name="Rectangle 58">
            <a:extLst>
              <a:ext uri="{FF2B5EF4-FFF2-40B4-BE49-F238E27FC236}">
                <a16:creationId xmlns:a16="http://schemas.microsoft.com/office/drawing/2014/main" id="{B4FB8542-5660-C98A-93F2-E8A92137082F}"/>
              </a:ext>
            </a:extLst>
          </p:cNvPr>
          <p:cNvSpPr/>
          <p:nvPr/>
        </p:nvSpPr>
        <p:spPr>
          <a:xfrm>
            <a:off x="6035878" y="3088547"/>
            <a:ext cx="64903" cy="61912"/>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0" name="Rectangle 59">
            <a:extLst>
              <a:ext uri="{FF2B5EF4-FFF2-40B4-BE49-F238E27FC236}">
                <a16:creationId xmlns:a16="http://schemas.microsoft.com/office/drawing/2014/main" id="{CACDBDAF-0A8C-E974-0966-2E2AB1A7CC66}"/>
              </a:ext>
            </a:extLst>
          </p:cNvPr>
          <p:cNvSpPr/>
          <p:nvPr/>
        </p:nvSpPr>
        <p:spPr>
          <a:xfrm>
            <a:off x="6104934" y="3088547"/>
            <a:ext cx="64903" cy="61912"/>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1" name="Rectangle 60">
            <a:extLst>
              <a:ext uri="{FF2B5EF4-FFF2-40B4-BE49-F238E27FC236}">
                <a16:creationId xmlns:a16="http://schemas.microsoft.com/office/drawing/2014/main" id="{75B0F3D8-2755-266F-07D8-2A542C694250}"/>
              </a:ext>
            </a:extLst>
          </p:cNvPr>
          <p:cNvSpPr/>
          <p:nvPr/>
        </p:nvSpPr>
        <p:spPr>
          <a:xfrm>
            <a:off x="5488189" y="3674333"/>
            <a:ext cx="689235" cy="73755"/>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2" name="Rectangle 61">
            <a:extLst>
              <a:ext uri="{FF2B5EF4-FFF2-40B4-BE49-F238E27FC236}">
                <a16:creationId xmlns:a16="http://schemas.microsoft.com/office/drawing/2014/main" id="{00E3B306-1372-F98C-AD2D-D39E26830ACC}"/>
              </a:ext>
            </a:extLst>
          </p:cNvPr>
          <p:cNvSpPr/>
          <p:nvPr/>
        </p:nvSpPr>
        <p:spPr>
          <a:xfrm>
            <a:off x="5488190" y="3752915"/>
            <a:ext cx="64903" cy="61912"/>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3" name="Rectangle 62">
            <a:extLst>
              <a:ext uri="{FF2B5EF4-FFF2-40B4-BE49-F238E27FC236}">
                <a16:creationId xmlns:a16="http://schemas.microsoft.com/office/drawing/2014/main" id="{7F7E49E9-E2C7-937C-AEB5-832596FF5CAC}"/>
              </a:ext>
            </a:extLst>
          </p:cNvPr>
          <p:cNvSpPr/>
          <p:nvPr/>
        </p:nvSpPr>
        <p:spPr>
          <a:xfrm>
            <a:off x="5557246" y="3752915"/>
            <a:ext cx="64903" cy="61912"/>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4" name="Rectangle 63">
            <a:extLst>
              <a:ext uri="{FF2B5EF4-FFF2-40B4-BE49-F238E27FC236}">
                <a16:creationId xmlns:a16="http://schemas.microsoft.com/office/drawing/2014/main" id="{53CC97AE-8260-DD85-5A62-4CD1A4508C3E}"/>
              </a:ext>
            </a:extLst>
          </p:cNvPr>
          <p:cNvSpPr/>
          <p:nvPr/>
        </p:nvSpPr>
        <p:spPr>
          <a:xfrm>
            <a:off x="5623921" y="3752915"/>
            <a:ext cx="64903" cy="61912"/>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5" name="Rectangle 64">
            <a:extLst>
              <a:ext uri="{FF2B5EF4-FFF2-40B4-BE49-F238E27FC236}">
                <a16:creationId xmlns:a16="http://schemas.microsoft.com/office/drawing/2014/main" id="{7E26904E-E938-18A0-39D5-44265B655247}"/>
              </a:ext>
            </a:extLst>
          </p:cNvPr>
          <p:cNvSpPr/>
          <p:nvPr/>
        </p:nvSpPr>
        <p:spPr>
          <a:xfrm>
            <a:off x="5695359" y="3752915"/>
            <a:ext cx="64903" cy="61912"/>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6" name="Rectangle 65">
            <a:extLst>
              <a:ext uri="{FF2B5EF4-FFF2-40B4-BE49-F238E27FC236}">
                <a16:creationId xmlns:a16="http://schemas.microsoft.com/office/drawing/2014/main" id="{4C1183B9-82E9-9F16-9121-2EE05588F5F1}"/>
              </a:ext>
            </a:extLst>
          </p:cNvPr>
          <p:cNvSpPr/>
          <p:nvPr/>
        </p:nvSpPr>
        <p:spPr>
          <a:xfrm>
            <a:off x="5764415" y="3752915"/>
            <a:ext cx="64903" cy="61912"/>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7" name="Rectangle 66">
            <a:extLst>
              <a:ext uri="{FF2B5EF4-FFF2-40B4-BE49-F238E27FC236}">
                <a16:creationId xmlns:a16="http://schemas.microsoft.com/office/drawing/2014/main" id="{88AF1B83-7655-EB1D-8EE0-D7B27F9C97A4}"/>
              </a:ext>
            </a:extLst>
          </p:cNvPr>
          <p:cNvSpPr/>
          <p:nvPr/>
        </p:nvSpPr>
        <p:spPr>
          <a:xfrm>
            <a:off x="5828709" y="3752915"/>
            <a:ext cx="64903" cy="61912"/>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8" name="Rectangle 67">
            <a:extLst>
              <a:ext uri="{FF2B5EF4-FFF2-40B4-BE49-F238E27FC236}">
                <a16:creationId xmlns:a16="http://schemas.microsoft.com/office/drawing/2014/main" id="{3B4266C1-A97A-5301-833C-ED1B8253F76A}"/>
              </a:ext>
            </a:extLst>
          </p:cNvPr>
          <p:cNvSpPr/>
          <p:nvPr/>
        </p:nvSpPr>
        <p:spPr>
          <a:xfrm>
            <a:off x="5897765" y="3752915"/>
            <a:ext cx="64903" cy="61912"/>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9" name="Rectangle 68">
            <a:extLst>
              <a:ext uri="{FF2B5EF4-FFF2-40B4-BE49-F238E27FC236}">
                <a16:creationId xmlns:a16="http://schemas.microsoft.com/office/drawing/2014/main" id="{9A33A14D-CC3F-4DED-10B2-9D95D97B4803}"/>
              </a:ext>
            </a:extLst>
          </p:cNvPr>
          <p:cNvSpPr/>
          <p:nvPr/>
        </p:nvSpPr>
        <p:spPr>
          <a:xfrm>
            <a:off x="5964440" y="3752915"/>
            <a:ext cx="64903" cy="61912"/>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0" name="Rectangle 69">
            <a:extLst>
              <a:ext uri="{FF2B5EF4-FFF2-40B4-BE49-F238E27FC236}">
                <a16:creationId xmlns:a16="http://schemas.microsoft.com/office/drawing/2014/main" id="{08A8E9BB-87C0-294B-2D1D-9BCF80C1C045}"/>
              </a:ext>
            </a:extLst>
          </p:cNvPr>
          <p:cNvSpPr/>
          <p:nvPr/>
        </p:nvSpPr>
        <p:spPr>
          <a:xfrm>
            <a:off x="6035878" y="3752915"/>
            <a:ext cx="64903" cy="61912"/>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1" name="Rectangle 70">
            <a:extLst>
              <a:ext uri="{FF2B5EF4-FFF2-40B4-BE49-F238E27FC236}">
                <a16:creationId xmlns:a16="http://schemas.microsoft.com/office/drawing/2014/main" id="{2B44F77F-DE7E-FBF5-D20C-5A8CA08F3754}"/>
              </a:ext>
            </a:extLst>
          </p:cNvPr>
          <p:cNvSpPr/>
          <p:nvPr/>
        </p:nvSpPr>
        <p:spPr>
          <a:xfrm>
            <a:off x="6104934" y="3752915"/>
            <a:ext cx="64903" cy="61912"/>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2" name="Rectangle 71">
            <a:extLst>
              <a:ext uri="{FF2B5EF4-FFF2-40B4-BE49-F238E27FC236}">
                <a16:creationId xmlns:a16="http://schemas.microsoft.com/office/drawing/2014/main" id="{E0D6818C-206F-AA07-455C-4201B8BEE95C}"/>
              </a:ext>
            </a:extLst>
          </p:cNvPr>
          <p:cNvSpPr/>
          <p:nvPr/>
        </p:nvSpPr>
        <p:spPr>
          <a:xfrm>
            <a:off x="5490571" y="3821972"/>
            <a:ext cx="64903" cy="61912"/>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3" name="Rectangle 72">
            <a:extLst>
              <a:ext uri="{FF2B5EF4-FFF2-40B4-BE49-F238E27FC236}">
                <a16:creationId xmlns:a16="http://schemas.microsoft.com/office/drawing/2014/main" id="{D14895BB-44F5-606E-7052-11AF41B30660}"/>
              </a:ext>
            </a:extLst>
          </p:cNvPr>
          <p:cNvSpPr/>
          <p:nvPr/>
        </p:nvSpPr>
        <p:spPr>
          <a:xfrm>
            <a:off x="5559627" y="3821972"/>
            <a:ext cx="64903" cy="61912"/>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4" name="Rectangle 73">
            <a:extLst>
              <a:ext uri="{FF2B5EF4-FFF2-40B4-BE49-F238E27FC236}">
                <a16:creationId xmlns:a16="http://schemas.microsoft.com/office/drawing/2014/main" id="{9ED5977B-0308-ED21-6EAA-A1E4D1EC88B4}"/>
              </a:ext>
            </a:extLst>
          </p:cNvPr>
          <p:cNvSpPr/>
          <p:nvPr/>
        </p:nvSpPr>
        <p:spPr>
          <a:xfrm>
            <a:off x="5626302" y="3821972"/>
            <a:ext cx="64903" cy="61912"/>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5" name="Rectangle 74">
            <a:extLst>
              <a:ext uri="{FF2B5EF4-FFF2-40B4-BE49-F238E27FC236}">
                <a16:creationId xmlns:a16="http://schemas.microsoft.com/office/drawing/2014/main" id="{1F9B9774-F5C5-8DDC-BA61-8D520A45CABA}"/>
              </a:ext>
            </a:extLst>
          </p:cNvPr>
          <p:cNvSpPr/>
          <p:nvPr/>
        </p:nvSpPr>
        <p:spPr>
          <a:xfrm>
            <a:off x="5697740" y="3821972"/>
            <a:ext cx="64903" cy="61912"/>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6" name="Rectangle 75">
            <a:extLst>
              <a:ext uri="{FF2B5EF4-FFF2-40B4-BE49-F238E27FC236}">
                <a16:creationId xmlns:a16="http://schemas.microsoft.com/office/drawing/2014/main" id="{BD7BB497-7580-FB13-8AA0-11FD89E42028}"/>
              </a:ext>
            </a:extLst>
          </p:cNvPr>
          <p:cNvSpPr/>
          <p:nvPr/>
        </p:nvSpPr>
        <p:spPr>
          <a:xfrm>
            <a:off x="5766796" y="3821972"/>
            <a:ext cx="64903" cy="61912"/>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7" name="Rectangle 76">
            <a:extLst>
              <a:ext uri="{FF2B5EF4-FFF2-40B4-BE49-F238E27FC236}">
                <a16:creationId xmlns:a16="http://schemas.microsoft.com/office/drawing/2014/main" id="{CB23C25C-00EC-A480-F3FC-793F9EFFF4A7}"/>
              </a:ext>
            </a:extLst>
          </p:cNvPr>
          <p:cNvSpPr/>
          <p:nvPr/>
        </p:nvSpPr>
        <p:spPr>
          <a:xfrm>
            <a:off x="5831090" y="3821972"/>
            <a:ext cx="64903" cy="61912"/>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8" name="Rectangle 77">
            <a:extLst>
              <a:ext uri="{FF2B5EF4-FFF2-40B4-BE49-F238E27FC236}">
                <a16:creationId xmlns:a16="http://schemas.microsoft.com/office/drawing/2014/main" id="{4F053F66-C5E1-1FBC-00B3-C025A58FDDB1}"/>
              </a:ext>
            </a:extLst>
          </p:cNvPr>
          <p:cNvSpPr/>
          <p:nvPr/>
        </p:nvSpPr>
        <p:spPr>
          <a:xfrm>
            <a:off x="5900146" y="3821972"/>
            <a:ext cx="64903" cy="61912"/>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9" name="Rectangle 78">
            <a:extLst>
              <a:ext uri="{FF2B5EF4-FFF2-40B4-BE49-F238E27FC236}">
                <a16:creationId xmlns:a16="http://schemas.microsoft.com/office/drawing/2014/main" id="{448A1A11-1534-6F78-1125-4B9682035090}"/>
              </a:ext>
            </a:extLst>
          </p:cNvPr>
          <p:cNvSpPr/>
          <p:nvPr/>
        </p:nvSpPr>
        <p:spPr>
          <a:xfrm>
            <a:off x="5966821" y="3821972"/>
            <a:ext cx="64903" cy="61912"/>
          </a:xfrm>
          <a:prstGeom prst="rect">
            <a:avLst/>
          </a:prstGeom>
          <a:solidFill>
            <a:srgbClr val="E3C029">
              <a:alpha val="34902"/>
            </a:srgbClr>
          </a:solidFill>
          <a:ln w="3175">
            <a:solidFill>
              <a:srgbClr val="7F7F7F">
                <a:alpha val="34902"/>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0" name="TextBox 39">
            <a:extLst>
              <a:ext uri="{FF2B5EF4-FFF2-40B4-BE49-F238E27FC236}">
                <a16:creationId xmlns:a16="http://schemas.microsoft.com/office/drawing/2014/main" id="{F363CA65-E2F6-AC12-C56B-E49264B069A2}"/>
              </a:ext>
            </a:extLst>
          </p:cNvPr>
          <p:cNvSpPr txBox="1"/>
          <p:nvPr/>
        </p:nvSpPr>
        <p:spPr>
          <a:xfrm>
            <a:off x="7293667" y="1370899"/>
            <a:ext cx="1513690" cy="307777"/>
          </a:xfrm>
          <a:prstGeom prst="rect">
            <a:avLst/>
          </a:prstGeom>
          <a:noFill/>
        </p:spPr>
        <p:txBody>
          <a:bodyPr wrap="square" rtlCol="0">
            <a:spAutoFit/>
          </a:bodyPr>
          <a:lstStyle/>
          <a:p>
            <a:r>
              <a:rPr lang="en-GB" sz="1400" dirty="0" err="1">
                <a:solidFill>
                  <a:srgbClr val="009136"/>
                </a:solidFill>
              </a:rPr>
              <a:t>Tijdbaas</a:t>
            </a:r>
            <a:endParaRPr lang="nl-NL" sz="1400" dirty="0">
              <a:solidFill>
                <a:srgbClr val="009136"/>
              </a:solidFill>
            </a:endParaRPr>
          </a:p>
        </p:txBody>
      </p:sp>
    </p:spTree>
    <p:extLst>
      <p:ext uri="{BB962C8B-B14F-4D97-AF65-F5344CB8AC3E}">
        <p14:creationId xmlns:p14="http://schemas.microsoft.com/office/powerpoint/2010/main" val="572197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C989D-6C2E-33B3-6FA1-5BDD75B0124F}"/>
            </a:ext>
          </a:extLst>
        </p:cNvPr>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5967596-BE0D-8C2A-058D-888D25748C5D}"/>
              </a:ext>
            </a:extLst>
          </p:cNvPr>
          <p:cNvSpPr>
            <a:spLocks noGrp="1"/>
          </p:cNvSpPr>
          <p:nvPr>
            <p:ph type="sldNum" sz="quarter" idx="4"/>
          </p:nvPr>
        </p:nvSpPr>
        <p:spPr/>
        <p:txBody>
          <a:bodyPr/>
          <a:lstStyle/>
          <a:p>
            <a:fld id="{FE63E531-1C3B-364E-9A80-B8838FF23FE5}" type="slidenum">
              <a:rPr lang="nl-NL" smtClean="0"/>
              <a:pPr/>
              <a:t>19</a:t>
            </a:fld>
            <a:endParaRPr lang="nl-NL" dirty="0"/>
          </a:p>
        </p:txBody>
      </p:sp>
      <p:sp>
        <p:nvSpPr>
          <p:cNvPr id="5" name="Titel 4">
            <a:extLst>
              <a:ext uri="{FF2B5EF4-FFF2-40B4-BE49-F238E27FC236}">
                <a16:creationId xmlns:a16="http://schemas.microsoft.com/office/drawing/2014/main" id="{9204FEF9-98BD-ACA5-F326-BA19AC0EEBA7}"/>
              </a:ext>
            </a:extLst>
          </p:cNvPr>
          <p:cNvSpPr>
            <a:spLocks noGrp="1"/>
          </p:cNvSpPr>
          <p:nvPr>
            <p:ph type="title"/>
          </p:nvPr>
        </p:nvSpPr>
        <p:spPr/>
        <p:txBody>
          <a:bodyPr/>
          <a:lstStyle/>
          <a:p>
            <a:r>
              <a:rPr lang="en-GB" dirty="0" err="1"/>
              <a:t>Klaarleggen</a:t>
            </a:r>
            <a:r>
              <a:rPr lang="en-GB" dirty="0"/>
              <a:t> </a:t>
            </a:r>
            <a:r>
              <a:rPr lang="en-GB" dirty="0" err="1"/>
              <a:t>spel</a:t>
            </a:r>
            <a:endParaRPr lang="nl-NL" dirty="0"/>
          </a:p>
        </p:txBody>
      </p:sp>
      <p:pic>
        <p:nvPicPr>
          <p:cNvPr id="3" name="Picture 2" descr="A colorful squares with text&#10;&#10;Description automatically generated with medium confidence">
            <a:extLst>
              <a:ext uri="{FF2B5EF4-FFF2-40B4-BE49-F238E27FC236}">
                <a16:creationId xmlns:a16="http://schemas.microsoft.com/office/drawing/2014/main" id="{6DE1254F-5885-05AD-FAFF-9D764961E31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35999" y="2251136"/>
            <a:ext cx="1513690" cy="2420084"/>
          </a:xfrm>
          <a:prstGeom prst="rect">
            <a:avLst/>
          </a:prstGeom>
        </p:spPr>
      </p:pic>
      <p:pic>
        <p:nvPicPr>
          <p:cNvPr id="6" name="Picture 5">
            <a:extLst>
              <a:ext uri="{FF2B5EF4-FFF2-40B4-BE49-F238E27FC236}">
                <a16:creationId xmlns:a16="http://schemas.microsoft.com/office/drawing/2014/main" id="{2B469B24-F2DC-E037-A374-3EA3778757BB}"/>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2710485" y="2679423"/>
            <a:ext cx="314938" cy="314938"/>
          </a:xfrm>
          <a:prstGeom prst="rect">
            <a:avLst/>
          </a:prstGeom>
        </p:spPr>
      </p:pic>
      <p:pic>
        <p:nvPicPr>
          <p:cNvPr id="7" name="Picture 6">
            <a:extLst>
              <a:ext uri="{FF2B5EF4-FFF2-40B4-BE49-F238E27FC236}">
                <a16:creationId xmlns:a16="http://schemas.microsoft.com/office/drawing/2014/main" id="{3DDD35CD-8846-5550-4678-D9AA8AF2CF0A}"/>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p:blipFill>
        <p:spPr>
          <a:xfrm>
            <a:off x="2710485" y="3063245"/>
            <a:ext cx="314938" cy="314938"/>
          </a:xfrm>
          <a:prstGeom prst="rect">
            <a:avLst/>
          </a:prstGeom>
        </p:spPr>
      </p:pic>
      <p:pic>
        <p:nvPicPr>
          <p:cNvPr id="8" name="Picture 7">
            <a:extLst>
              <a:ext uri="{FF2B5EF4-FFF2-40B4-BE49-F238E27FC236}">
                <a16:creationId xmlns:a16="http://schemas.microsoft.com/office/drawing/2014/main" id="{E972A4E5-99A4-62B3-6E67-70A73DEE7A29}"/>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p:blipFill>
        <p:spPr>
          <a:xfrm>
            <a:off x="2710485" y="3469645"/>
            <a:ext cx="314938" cy="314938"/>
          </a:xfrm>
          <a:prstGeom prst="rect">
            <a:avLst/>
          </a:prstGeom>
        </p:spPr>
      </p:pic>
      <p:pic>
        <p:nvPicPr>
          <p:cNvPr id="9" name="Picture 8">
            <a:extLst>
              <a:ext uri="{FF2B5EF4-FFF2-40B4-BE49-F238E27FC236}">
                <a16:creationId xmlns:a16="http://schemas.microsoft.com/office/drawing/2014/main" id="{3968BFFA-7CAD-9C6D-1FA4-BEB65041D77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162041" y="2679423"/>
            <a:ext cx="314938" cy="314938"/>
          </a:xfrm>
          <a:prstGeom prst="rect">
            <a:avLst/>
          </a:prstGeom>
        </p:spPr>
      </p:pic>
      <p:pic>
        <p:nvPicPr>
          <p:cNvPr id="10" name="Picture 9">
            <a:extLst>
              <a:ext uri="{FF2B5EF4-FFF2-40B4-BE49-F238E27FC236}">
                <a16:creationId xmlns:a16="http://schemas.microsoft.com/office/drawing/2014/main" id="{1BD96949-DA02-3541-BEB3-052219AE1F7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162041" y="3063245"/>
            <a:ext cx="314938" cy="314938"/>
          </a:xfrm>
          <a:prstGeom prst="rect">
            <a:avLst/>
          </a:prstGeom>
        </p:spPr>
      </p:pic>
      <p:pic>
        <p:nvPicPr>
          <p:cNvPr id="11" name="Picture 10">
            <a:extLst>
              <a:ext uri="{FF2B5EF4-FFF2-40B4-BE49-F238E27FC236}">
                <a16:creationId xmlns:a16="http://schemas.microsoft.com/office/drawing/2014/main" id="{13EBCA6E-E510-9CD7-A8B0-AD5EE0D1647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162041" y="3469645"/>
            <a:ext cx="314938" cy="314938"/>
          </a:xfrm>
          <a:prstGeom prst="rect">
            <a:avLst/>
          </a:prstGeom>
        </p:spPr>
      </p:pic>
      <p:pic>
        <p:nvPicPr>
          <p:cNvPr id="12" name="Picture 6">
            <a:extLst>
              <a:ext uri="{FF2B5EF4-FFF2-40B4-BE49-F238E27FC236}">
                <a16:creationId xmlns:a16="http://schemas.microsoft.com/office/drawing/2014/main" id="{59483046-EEAE-A228-EAA6-6866F9C02716}"/>
              </a:ext>
            </a:extLst>
          </p:cNvPr>
          <p:cNvPicPr>
            <a:picLocks noChangeAspect="1"/>
          </p:cNvPicPr>
          <p:nvPr/>
        </p:nvPicPr>
        <p:blipFill>
          <a:blip r:embed="rId10" cstate="email">
            <a:extLst>
              <a:ext uri="{28A0092B-C50C-407E-A947-70E740481C1C}">
                <a14:useLocalDpi xmlns:a14="http://schemas.microsoft.com/office/drawing/2010/main" val="0"/>
              </a:ext>
            </a:extLst>
          </a:blip>
          <a:srcRect/>
          <a:stretch/>
        </p:blipFill>
        <p:spPr>
          <a:xfrm>
            <a:off x="5144491" y="2113851"/>
            <a:ext cx="1488219" cy="2087941"/>
          </a:xfrm>
          <a:prstGeom prst="rect">
            <a:avLst/>
          </a:prstGeom>
        </p:spPr>
      </p:pic>
      <p:pic>
        <p:nvPicPr>
          <p:cNvPr id="13" name="Picture 5">
            <a:extLst>
              <a:ext uri="{FF2B5EF4-FFF2-40B4-BE49-F238E27FC236}">
                <a16:creationId xmlns:a16="http://schemas.microsoft.com/office/drawing/2014/main" id="{8B6C7ADC-76D3-C8A7-27CB-DFD556AB6B94}"/>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7135463" y="2113851"/>
            <a:ext cx="1488219" cy="2087940"/>
          </a:xfrm>
          <a:prstGeom prst="rect">
            <a:avLst/>
          </a:prstGeom>
        </p:spPr>
      </p:pic>
      <p:pic>
        <p:nvPicPr>
          <p:cNvPr id="14" name="Picture 5">
            <a:extLst>
              <a:ext uri="{FF2B5EF4-FFF2-40B4-BE49-F238E27FC236}">
                <a16:creationId xmlns:a16="http://schemas.microsoft.com/office/drawing/2014/main" id="{214E31D9-CDF0-48B7-515A-5D1565D97F25}"/>
              </a:ext>
            </a:extLst>
          </p:cNvPr>
          <p:cNvPicPr>
            <a:picLocks noChangeAspect="1"/>
          </p:cNvPicPr>
          <p:nvPr/>
        </p:nvPicPr>
        <p:blipFill>
          <a:blip r:embed="rId12" cstate="email">
            <a:extLst>
              <a:ext uri="{28A0092B-C50C-407E-A947-70E740481C1C}">
                <a14:useLocalDpi xmlns:a14="http://schemas.microsoft.com/office/drawing/2010/main" val="0"/>
              </a:ext>
            </a:extLst>
          </a:blip>
          <a:srcRect/>
          <a:stretch/>
        </p:blipFill>
        <p:spPr>
          <a:xfrm>
            <a:off x="4054734" y="2203495"/>
            <a:ext cx="694552" cy="719657"/>
          </a:xfrm>
          <a:prstGeom prst="rect">
            <a:avLst/>
          </a:prstGeom>
        </p:spPr>
      </p:pic>
      <p:pic>
        <p:nvPicPr>
          <p:cNvPr id="15" name="Picture 14">
            <a:extLst>
              <a:ext uri="{FF2B5EF4-FFF2-40B4-BE49-F238E27FC236}">
                <a16:creationId xmlns:a16="http://schemas.microsoft.com/office/drawing/2014/main" id="{B52A5EA6-EB52-8E29-70FD-D6349F7D1373}"/>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727738" y="4070432"/>
            <a:ext cx="314938" cy="314938"/>
          </a:xfrm>
          <a:prstGeom prst="rect">
            <a:avLst/>
          </a:prstGeom>
          <a:effectLst>
            <a:outerShdw blurRad="50800" dist="38100" dir="2700000" algn="tl" rotWithShape="0">
              <a:prstClr val="black">
                <a:alpha val="40000"/>
              </a:prstClr>
            </a:outerShdw>
          </a:effectLst>
        </p:spPr>
      </p:pic>
      <p:sp>
        <p:nvSpPr>
          <p:cNvPr id="16" name="Rectangle 15">
            <a:extLst>
              <a:ext uri="{FF2B5EF4-FFF2-40B4-BE49-F238E27FC236}">
                <a16:creationId xmlns:a16="http://schemas.microsoft.com/office/drawing/2014/main" id="{A6F247E5-1E74-D889-1028-89913896D28C}"/>
              </a:ext>
            </a:extLst>
          </p:cNvPr>
          <p:cNvSpPr/>
          <p:nvPr/>
        </p:nvSpPr>
        <p:spPr>
          <a:xfrm>
            <a:off x="2710485" y="2248099"/>
            <a:ext cx="314938" cy="314938"/>
          </a:xfrm>
          <a:prstGeom prst="rect">
            <a:avLst/>
          </a:prstGeom>
          <a:solidFill>
            <a:srgbClr val="E3C0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7" name="Rectangle 16">
            <a:extLst>
              <a:ext uri="{FF2B5EF4-FFF2-40B4-BE49-F238E27FC236}">
                <a16:creationId xmlns:a16="http://schemas.microsoft.com/office/drawing/2014/main" id="{B819178B-A607-ED6B-CAD2-AC9E8A67F5B5}"/>
              </a:ext>
            </a:extLst>
          </p:cNvPr>
          <p:cNvSpPr/>
          <p:nvPr/>
        </p:nvSpPr>
        <p:spPr>
          <a:xfrm>
            <a:off x="3167685" y="2248099"/>
            <a:ext cx="314938" cy="314938"/>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8" name="Picture 17">
            <a:extLst>
              <a:ext uri="{FF2B5EF4-FFF2-40B4-BE49-F238E27FC236}">
                <a16:creationId xmlns:a16="http://schemas.microsoft.com/office/drawing/2014/main" id="{532EE10F-B4DB-934D-ADAD-30E2532492D7}"/>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3176311" y="4070432"/>
            <a:ext cx="314938" cy="314938"/>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18D045E0-0405-094F-EB9B-DBB2761070EE}"/>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2727738" y="4449994"/>
            <a:ext cx="314938" cy="314938"/>
          </a:xfrm>
          <a:prstGeom prst="rect">
            <a:avLst/>
          </a:prstGeom>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0A6C6914-B6FF-6C51-C451-B8AF9DA4E78A}"/>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3176311" y="4449994"/>
            <a:ext cx="314938" cy="314938"/>
          </a:xfrm>
          <a:prstGeom prst="rect">
            <a:avLst/>
          </a:prstGeom>
          <a:effectLst>
            <a:outerShdw blurRad="50800" dist="38100" dir="2700000" algn="tl" rotWithShape="0">
              <a:prstClr val="black">
                <a:alpha val="40000"/>
              </a:prstClr>
            </a:outerShdw>
          </a:effectLst>
        </p:spPr>
      </p:pic>
      <p:sp>
        <p:nvSpPr>
          <p:cNvPr id="21" name="TextBox 20">
            <a:extLst>
              <a:ext uri="{FF2B5EF4-FFF2-40B4-BE49-F238E27FC236}">
                <a16:creationId xmlns:a16="http://schemas.microsoft.com/office/drawing/2014/main" id="{5869A3B1-22D1-47EA-DA56-82E44E45A2EB}"/>
              </a:ext>
            </a:extLst>
          </p:cNvPr>
          <p:cNvSpPr txBox="1"/>
          <p:nvPr/>
        </p:nvSpPr>
        <p:spPr>
          <a:xfrm>
            <a:off x="935999" y="1611220"/>
            <a:ext cx="1513690" cy="369332"/>
          </a:xfrm>
          <a:prstGeom prst="rect">
            <a:avLst/>
          </a:prstGeom>
          <a:noFill/>
        </p:spPr>
        <p:txBody>
          <a:bodyPr wrap="square" rtlCol="0">
            <a:spAutoFit/>
          </a:bodyPr>
          <a:lstStyle/>
          <a:p>
            <a:r>
              <a:rPr lang="en-GB" dirty="0"/>
              <a:t>Bord</a:t>
            </a:r>
            <a:endParaRPr lang="nl-NL" dirty="0"/>
          </a:p>
        </p:txBody>
      </p:sp>
      <p:sp>
        <p:nvSpPr>
          <p:cNvPr id="22" name="TextBox 21">
            <a:extLst>
              <a:ext uri="{FF2B5EF4-FFF2-40B4-BE49-F238E27FC236}">
                <a16:creationId xmlns:a16="http://schemas.microsoft.com/office/drawing/2014/main" id="{9186B30F-B56F-C497-E501-D589051EBAF2}"/>
              </a:ext>
            </a:extLst>
          </p:cNvPr>
          <p:cNvSpPr txBox="1"/>
          <p:nvPr/>
        </p:nvSpPr>
        <p:spPr>
          <a:xfrm>
            <a:off x="2603511" y="1611220"/>
            <a:ext cx="1513690" cy="369332"/>
          </a:xfrm>
          <a:prstGeom prst="rect">
            <a:avLst/>
          </a:prstGeom>
          <a:noFill/>
        </p:spPr>
        <p:txBody>
          <a:bodyPr wrap="square" rtlCol="0">
            <a:spAutoFit/>
          </a:bodyPr>
          <a:lstStyle/>
          <a:p>
            <a:r>
              <a:rPr lang="en-GB" dirty="0" err="1"/>
              <a:t>Kaarten</a:t>
            </a:r>
            <a:endParaRPr lang="nl-NL" dirty="0"/>
          </a:p>
        </p:txBody>
      </p:sp>
      <p:sp>
        <p:nvSpPr>
          <p:cNvPr id="23" name="TextBox 22">
            <a:extLst>
              <a:ext uri="{FF2B5EF4-FFF2-40B4-BE49-F238E27FC236}">
                <a16:creationId xmlns:a16="http://schemas.microsoft.com/office/drawing/2014/main" id="{8B378E41-29E0-4F2B-C62B-7714F7BEA41B}"/>
              </a:ext>
            </a:extLst>
          </p:cNvPr>
          <p:cNvSpPr txBox="1"/>
          <p:nvPr/>
        </p:nvSpPr>
        <p:spPr>
          <a:xfrm>
            <a:off x="5292339" y="1611220"/>
            <a:ext cx="1513690" cy="369332"/>
          </a:xfrm>
          <a:prstGeom prst="rect">
            <a:avLst/>
          </a:prstGeom>
          <a:noFill/>
        </p:spPr>
        <p:txBody>
          <a:bodyPr wrap="square" rtlCol="0">
            <a:spAutoFit/>
          </a:bodyPr>
          <a:lstStyle/>
          <a:p>
            <a:r>
              <a:rPr lang="en-GB" dirty="0" err="1"/>
              <a:t>Telbord</a:t>
            </a:r>
            <a:endParaRPr lang="nl-NL" dirty="0"/>
          </a:p>
        </p:txBody>
      </p:sp>
      <p:sp>
        <p:nvSpPr>
          <p:cNvPr id="24" name="TextBox 23">
            <a:extLst>
              <a:ext uri="{FF2B5EF4-FFF2-40B4-BE49-F238E27FC236}">
                <a16:creationId xmlns:a16="http://schemas.microsoft.com/office/drawing/2014/main" id="{C5D2434A-E177-C4DA-B353-5FC7742D7C05}"/>
              </a:ext>
            </a:extLst>
          </p:cNvPr>
          <p:cNvSpPr txBox="1"/>
          <p:nvPr/>
        </p:nvSpPr>
        <p:spPr>
          <a:xfrm>
            <a:off x="7293667" y="1611220"/>
            <a:ext cx="1513690" cy="369332"/>
          </a:xfrm>
          <a:prstGeom prst="rect">
            <a:avLst/>
          </a:prstGeom>
          <a:noFill/>
        </p:spPr>
        <p:txBody>
          <a:bodyPr wrap="square" rtlCol="0">
            <a:spAutoFit/>
          </a:bodyPr>
          <a:lstStyle/>
          <a:p>
            <a:r>
              <a:rPr lang="en-GB" dirty="0" err="1"/>
              <a:t>Tijdlijn</a:t>
            </a:r>
            <a:endParaRPr lang="nl-NL" dirty="0"/>
          </a:p>
        </p:txBody>
      </p:sp>
      <p:sp>
        <p:nvSpPr>
          <p:cNvPr id="25" name="TextBox 24">
            <a:extLst>
              <a:ext uri="{FF2B5EF4-FFF2-40B4-BE49-F238E27FC236}">
                <a16:creationId xmlns:a16="http://schemas.microsoft.com/office/drawing/2014/main" id="{F5F97501-A94C-65C7-9325-497DB14A1DE7}"/>
              </a:ext>
            </a:extLst>
          </p:cNvPr>
          <p:cNvSpPr txBox="1"/>
          <p:nvPr/>
        </p:nvSpPr>
        <p:spPr>
          <a:xfrm>
            <a:off x="3715736" y="2848556"/>
            <a:ext cx="1513690" cy="369332"/>
          </a:xfrm>
          <a:prstGeom prst="rect">
            <a:avLst/>
          </a:prstGeom>
          <a:noFill/>
        </p:spPr>
        <p:txBody>
          <a:bodyPr wrap="square" rtlCol="0">
            <a:spAutoFit/>
          </a:bodyPr>
          <a:lstStyle/>
          <a:p>
            <a:r>
              <a:rPr lang="en-GB" dirty="0" err="1"/>
              <a:t>Dobbelsteen</a:t>
            </a:r>
            <a:endParaRPr lang="nl-NL" dirty="0"/>
          </a:p>
        </p:txBody>
      </p:sp>
      <p:sp>
        <p:nvSpPr>
          <p:cNvPr id="28" name="Rectangle 27">
            <a:extLst>
              <a:ext uri="{FF2B5EF4-FFF2-40B4-BE49-F238E27FC236}">
                <a16:creationId xmlns:a16="http://schemas.microsoft.com/office/drawing/2014/main" id="{B54A26FB-788C-42A2-95DB-682CA3B1F762}"/>
              </a:ext>
            </a:extLst>
          </p:cNvPr>
          <p:cNvSpPr/>
          <p:nvPr/>
        </p:nvSpPr>
        <p:spPr>
          <a:xfrm>
            <a:off x="5488189" y="2455133"/>
            <a:ext cx="689235" cy="73755"/>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9" name="Rectangle 28">
            <a:extLst>
              <a:ext uri="{FF2B5EF4-FFF2-40B4-BE49-F238E27FC236}">
                <a16:creationId xmlns:a16="http://schemas.microsoft.com/office/drawing/2014/main" id="{9E65F65F-DF1D-D194-9A30-98FB2E7DB4DE}"/>
              </a:ext>
            </a:extLst>
          </p:cNvPr>
          <p:cNvSpPr/>
          <p:nvPr/>
        </p:nvSpPr>
        <p:spPr>
          <a:xfrm>
            <a:off x="5488189" y="2526570"/>
            <a:ext cx="689235" cy="73755"/>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0" name="Rectangle 29">
            <a:extLst>
              <a:ext uri="{FF2B5EF4-FFF2-40B4-BE49-F238E27FC236}">
                <a16:creationId xmlns:a16="http://schemas.microsoft.com/office/drawing/2014/main" id="{74CC580F-625E-D419-E118-4EBDA96F161E}"/>
              </a:ext>
            </a:extLst>
          </p:cNvPr>
          <p:cNvSpPr/>
          <p:nvPr/>
        </p:nvSpPr>
        <p:spPr>
          <a:xfrm>
            <a:off x="5488189" y="2602770"/>
            <a:ext cx="689235" cy="73755"/>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1" name="Rectangle 30">
            <a:extLst>
              <a:ext uri="{FF2B5EF4-FFF2-40B4-BE49-F238E27FC236}">
                <a16:creationId xmlns:a16="http://schemas.microsoft.com/office/drawing/2014/main" id="{198CB3A0-BF8D-B7E1-316B-31CF8C94EE9C}"/>
              </a:ext>
            </a:extLst>
          </p:cNvPr>
          <p:cNvSpPr/>
          <p:nvPr/>
        </p:nvSpPr>
        <p:spPr>
          <a:xfrm>
            <a:off x="5488189" y="2674208"/>
            <a:ext cx="689235" cy="73755"/>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2" name="Rectangle 31">
            <a:extLst>
              <a:ext uri="{FF2B5EF4-FFF2-40B4-BE49-F238E27FC236}">
                <a16:creationId xmlns:a16="http://schemas.microsoft.com/office/drawing/2014/main" id="{68259189-07B8-A6CA-D894-9141BDDD8311}"/>
              </a:ext>
            </a:extLst>
          </p:cNvPr>
          <p:cNvSpPr/>
          <p:nvPr/>
        </p:nvSpPr>
        <p:spPr>
          <a:xfrm>
            <a:off x="5488189" y="2740883"/>
            <a:ext cx="689235" cy="73755"/>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3" name="Rectangle 32">
            <a:extLst>
              <a:ext uri="{FF2B5EF4-FFF2-40B4-BE49-F238E27FC236}">
                <a16:creationId xmlns:a16="http://schemas.microsoft.com/office/drawing/2014/main" id="{00CFE315-8E03-44C3-44E3-37AEFD7DACB0}"/>
              </a:ext>
            </a:extLst>
          </p:cNvPr>
          <p:cNvSpPr/>
          <p:nvPr/>
        </p:nvSpPr>
        <p:spPr>
          <a:xfrm>
            <a:off x="5488189" y="2812321"/>
            <a:ext cx="689235" cy="73755"/>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4" name="Rectangle 33">
            <a:extLst>
              <a:ext uri="{FF2B5EF4-FFF2-40B4-BE49-F238E27FC236}">
                <a16:creationId xmlns:a16="http://schemas.microsoft.com/office/drawing/2014/main" id="{3D6067E8-701A-0D50-B952-66326F1D8141}"/>
              </a:ext>
            </a:extLst>
          </p:cNvPr>
          <p:cNvSpPr/>
          <p:nvPr/>
        </p:nvSpPr>
        <p:spPr>
          <a:xfrm>
            <a:off x="5488189" y="2883759"/>
            <a:ext cx="689235" cy="73755"/>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5" name="Rectangle 34">
            <a:extLst>
              <a:ext uri="{FF2B5EF4-FFF2-40B4-BE49-F238E27FC236}">
                <a16:creationId xmlns:a16="http://schemas.microsoft.com/office/drawing/2014/main" id="{4A31FD69-B135-E17A-76E9-424FCB0A909B}"/>
              </a:ext>
            </a:extLst>
          </p:cNvPr>
          <p:cNvSpPr/>
          <p:nvPr/>
        </p:nvSpPr>
        <p:spPr>
          <a:xfrm>
            <a:off x="5488189" y="2945671"/>
            <a:ext cx="689235" cy="73755"/>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6" name="Rectangle 35">
            <a:extLst>
              <a:ext uri="{FF2B5EF4-FFF2-40B4-BE49-F238E27FC236}">
                <a16:creationId xmlns:a16="http://schemas.microsoft.com/office/drawing/2014/main" id="{148F1EFB-4876-9444-50CB-196CDFDEE7E0}"/>
              </a:ext>
            </a:extLst>
          </p:cNvPr>
          <p:cNvSpPr/>
          <p:nvPr/>
        </p:nvSpPr>
        <p:spPr>
          <a:xfrm>
            <a:off x="5488190" y="3017109"/>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1" name="Rectangle 40">
            <a:extLst>
              <a:ext uri="{FF2B5EF4-FFF2-40B4-BE49-F238E27FC236}">
                <a16:creationId xmlns:a16="http://schemas.microsoft.com/office/drawing/2014/main" id="{A68FF178-C5C9-A798-E3AF-081B081B4EEB}"/>
              </a:ext>
            </a:extLst>
          </p:cNvPr>
          <p:cNvSpPr/>
          <p:nvPr/>
        </p:nvSpPr>
        <p:spPr>
          <a:xfrm>
            <a:off x="5557246" y="3017109"/>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2" name="Rectangle 41">
            <a:extLst>
              <a:ext uri="{FF2B5EF4-FFF2-40B4-BE49-F238E27FC236}">
                <a16:creationId xmlns:a16="http://schemas.microsoft.com/office/drawing/2014/main" id="{8DF6E93B-FFCC-2E95-691B-8C4944FDFB19}"/>
              </a:ext>
            </a:extLst>
          </p:cNvPr>
          <p:cNvSpPr/>
          <p:nvPr/>
        </p:nvSpPr>
        <p:spPr>
          <a:xfrm>
            <a:off x="5623921" y="3017109"/>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3" name="Rectangle 42">
            <a:extLst>
              <a:ext uri="{FF2B5EF4-FFF2-40B4-BE49-F238E27FC236}">
                <a16:creationId xmlns:a16="http://schemas.microsoft.com/office/drawing/2014/main" id="{DE9C5E9A-4E8D-BA5B-35D3-A02F0B3D9E8F}"/>
              </a:ext>
            </a:extLst>
          </p:cNvPr>
          <p:cNvSpPr/>
          <p:nvPr/>
        </p:nvSpPr>
        <p:spPr>
          <a:xfrm>
            <a:off x="5695359" y="3017109"/>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4" name="Rectangle 43">
            <a:extLst>
              <a:ext uri="{FF2B5EF4-FFF2-40B4-BE49-F238E27FC236}">
                <a16:creationId xmlns:a16="http://schemas.microsoft.com/office/drawing/2014/main" id="{75F76A3B-58B0-194E-4557-6F58A2CACD76}"/>
              </a:ext>
            </a:extLst>
          </p:cNvPr>
          <p:cNvSpPr/>
          <p:nvPr/>
        </p:nvSpPr>
        <p:spPr>
          <a:xfrm>
            <a:off x="5764415" y="3017109"/>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6" name="Rectangle 45">
            <a:extLst>
              <a:ext uri="{FF2B5EF4-FFF2-40B4-BE49-F238E27FC236}">
                <a16:creationId xmlns:a16="http://schemas.microsoft.com/office/drawing/2014/main" id="{7440B82A-17AF-93E1-C361-BB7F53FBCD2A}"/>
              </a:ext>
            </a:extLst>
          </p:cNvPr>
          <p:cNvSpPr/>
          <p:nvPr/>
        </p:nvSpPr>
        <p:spPr>
          <a:xfrm>
            <a:off x="5828709" y="3017109"/>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7" name="Rectangle 46">
            <a:extLst>
              <a:ext uri="{FF2B5EF4-FFF2-40B4-BE49-F238E27FC236}">
                <a16:creationId xmlns:a16="http://schemas.microsoft.com/office/drawing/2014/main" id="{88CBFC0B-D5A1-B892-C252-0CA03CF994F3}"/>
              </a:ext>
            </a:extLst>
          </p:cNvPr>
          <p:cNvSpPr/>
          <p:nvPr/>
        </p:nvSpPr>
        <p:spPr>
          <a:xfrm>
            <a:off x="5897765" y="3017109"/>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8" name="Rectangle 47">
            <a:extLst>
              <a:ext uri="{FF2B5EF4-FFF2-40B4-BE49-F238E27FC236}">
                <a16:creationId xmlns:a16="http://schemas.microsoft.com/office/drawing/2014/main" id="{1A7FE737-4804-3C73-598F-AD9ADC433196}"/>
              </a:ext>
            </a:extLst>
          </p:cNvPr>
          <p:cNvSpPr/>
          <p:nvPr/>
        </p:nvSpPr>
        <p:spPr>
          <a:xfrm>
            <a:off x="5964440" y="3017109"/>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9" name="Rectangle 48">
            <a:extLst>
              <a:ext uri="{FF2B5EF4-FFF2-40B4-BE49-F238E27FC236}">
                <a16:creationId xmlns:a16="http://schemas.microsoft.com/office/drawing/2014/main" id="{1E322123-D33A-1FD4-8A55-52E890B7D938}"/>
              </a:ext>
            </a:extLst>
          </p:cNvPr>
          <p:cNvSpPr/>
          <p:nvPr/>
        </p:nvSpPr>
        <p:spPr>
          <a:xfrm>
            <a:off x="6035878" y="3017109"/>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0" name="Rectangle 49">
            <a:extLst>
              <a:ext uri="{FF2B5EF4-FFF2-40B4-BE49-F238E27FC236}">
                <a16:creationId xmlns:a16="http://schemas.microsoft.com/office/drawing/2014/main" id="{D96CCFB3-306C-8EB7-8D14-C9DEC6D0AAE5}"/>
              </a:ext>
            </a:extLst>
          </p:cNvPr>
          <p:cNvSpPr/>
          <p:nvPr/>
        </p:nvSpPr>
        <p:spPr>
          <a:xfrm>
            <a:off x="6104934" y="3017109"/>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1" name="Rectangle 50">
            <a:extLst>
              <a:ext uri="{FF2B5EF4-FFF2-40B4-BE49-F238E27FC236}">
                <a16:creationId xmlns:a16="http://schemas.microsoft.com/office/drawing/2014/main" id="{34907830-E955-AFBE-4E17-394DC437A97D}"/>
              </a:ext>
            </a:extLst>
          </p:cNvPr>
          <p:cNvSpPr/>
          <p:nvPr/>
        </p:nvSpPr>
        <p:spPr>
          <a:xfrm>
            <a:off x="5488190" y="3088547"/>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2" name="Rectangle 51">
            <a:extLst>
              <a:ext uri="{FF2B5EF4-FFF2-40B4-BE49-F238E27FC236}">
                <a16:creationId xmlns:a16="http://schemas.microsoft.com/office/drawing/2014/main" id="{51AEBD08-08F1-594E-9247-C40AB3B0A891}"/>
              </a:ext>
            </a:extLst>
          </p:cNvPr>
          <p:cNvSpPr/>
          <p:nvPr/>
        </p:nvSpPr>
        <p:spPr>
          <a:xfrm>
            <a:off x="5557246" y="3088547"/>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3" name="Rectangle 52">
            <a:extLst>
              <a:ext uri="{FF2B5EF4-FFF2-40B4-BE49-F238E27FC236}">
                <a16:creationId xmlns:a16="http://schemas.microsoft.com/office/drawing/2014/main" id="{A22BA0E7-F3C6-17D9-C6B1-3A5958B9670D}"/>
              </a:ext>
            </a:extLst>
          </p:cNvPr>
          <p:cNvSpPr/>
          <p:nvPr/>
        </p:nvSpPr>
        <p:spPr>
          <a:xfrm>
            <a:off x="5623921" y="3088547"/>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4" name="Rectangle 53">
            <a:extLst>
              <a:ext uri="{FF2B5EF4-FFF2-40B4-BE49-F238E27FC236}">
                <a16:creationId xmlns:a16="http://schemas.microsoft.com/office/drawing/2014/main" id="{0EF5B86B-6367-38DF-253F-7F74EAACDA53}"/>
              </a:ext>
            </a:extLst>
          </p:cNvPr>
          <p:cNvSpPr/>
          <p:nvPr/>
        </p:nvSpPr>
        <p:spPr>
          <a:xfrm>
            <a:off x="5695359" y="3088547"/>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5" name="Rectangle 54">
            <a:extLst>
              <a:ext uri="{FF2B5EF4-FFF2-40B4-BE49-F238E27FC236}">
                <a16:creationId xmlns:a16="http://schemas.microsoft.com/office/drawing/2014/main" id="{19548F92-B92D-6D2F-D64D-5C92F70DE7B1}"/>
              </a:ext>
            </a:extLst>
          </p:cNvPr>
          <p:cNvSpPr/>
          <p:nvPr/>
        </p:nvSpPr>
        <p:spPr>
          <a:xfrm>
            <a:off x="5764415" y="3088547"/>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6" name="Rectangle 55">
            <a:extLst>
              <a:ext uri="{FF2B5EF4-FFF2-40B4-BE49-F238E27FC236}">
                <a16:creationId xmlns:a16="http://schemas.microsoft.com/office/drawing/2014/main" id="{C33DE18B-4082-FAF5-07B9-CC9ECF75D433}"/>
              </a:ext>
            </a:extLst>
          </p:cNvPr>
          <p:cNvSpPr/>
          <p:nvPr/>
        </p:nvSpPr>
        <p:spPr>
          <a:xfrm>
            <a:off x="5828709" y="3088547"/>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7" name="Rectangle 56">
            <a:extLst>
              <a:ext uri="{FF2B5EF4-FFF2-40B4-BE49-F238E27FC236}">
                <a16:creationId xmlns:a16="http://schemas.microsoft.com/office/drawing/2014/main" id="{C68579E3-86C5-1403-BC44-93C9544F3766}"/>
              </a:ext>
            </a:extLst>
          </p:cNvPr>
          <p:cNvSpPr/>
          <p:nvPr/>
        </p:nvSpPr>
        <p:spPr>
          <a:xfrm>
            <a:off x="5897765" y="3088547"/>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8" name="Rectangle 57">
            <a:extLst>
              <a:ext uri="{FF2B5EF4-FFF2-40B4-BE49-F238E27FC236}">
                <a16:creationId xmlns:a16="http://schemas.microsoft.com/office/drawing/2014/main" id="{C4E4371E-86DC-E060-1AD6-01C7577BC00A}"/>
              </a:ext>
            </a:extLst>
          </p:cNvPr>
          <p:cNvSpPr/>
          <p:nvPr/>
        </p:nvSpPr>
        <p:spPr>
          <a:xfrm>
            <a:off x="5964440" y="3088547"/>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9" name="Rectangle 58">
            <a:extLst>
              <a:ext uri="{FF2B5EF4-FFF2-40B4-BE49-F238E27FC236}">
                <a16:creationId xmlns:a16="http://schemas.microsoft.com/office/drawing/2014/main" id="{B4FB8542-5660-C98A-93F2-E8A92137082F}"/>
              </a:ext>
            </a:extLst>
          </p:cNvPr>
          <p:cNvSpPr/>
          <p:nvPr/>
        </p:nvSpPr>
        <p:spPr>
          <a:xfrm>
            <a:off x="6035878" y="3088547"/>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0" name="Rectangle 59">
            <a:extLst>
              <a:ext uri="{FF2B5EF4-FFF2-40B4-BE49-F238E27FC236}">
                <a16:creationId xmlns:a16="http://schemas.microsoft.com/office/drawing/2014/main" id="{CACDBDAF-0A8C-E974-0966-2E2AB1A7CC66}"/>
              </a:ext>
            </a:extLst>
          </p:cNvPr>
          <p:cNvSpPr/>
          <p:nvPr/>
        </p:nvSpPr>
        <p:spPr>
          <a:xfrm>
            <a:off x="6104934" y="3088547"/>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1" name="Rectangle 60">
            <a:extLst>
              <a:ext uri="{FF2B5EF4-FFF2-40B4-BE49-F238E27FC236}">
                <a16:creationId xmlns:a16="http://schemas.microsoft.com/office/drawing/2014/main" id="{75B0F3D8-2755-266F-07D8-2A542C694250}"/>
              </a:ext>
            </a:extLst>
          </p:cNvPr>
          <p:cNvSpPr/>
          <p:nvPr/>
        </p:nvSpPr>
        <p:spPr>
          <a:xfrm>
            <a:off x="5488189" y="3674333"/>
            <a:ext cx="689235" cy="73755"/>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2" name="Rectangle 61">
            <a:extLst>
              <a:ext uri="{FF2B5EF4-FFF2-40B4-BE49-F238E27FC236}">
                <a16:creationId xmlns:a16="http://schemas.microsoft.com/office/drawing/2014/main" id="{00E3B306-1372-F98C-AD2D-D39E26830ACC}"/>
              </a:ext>
            </a:extLst>
          </p:cNvPr>
          <p:cNvSpPr/>
          <p:nvPr/>
        </p:nvSpPr>
        <p:spPr>
          <a:xfrm>
            <a:off x="5488190" y="3752915"/>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3" name="Rectangle 62">
            <a:extLst>
              <a:ext uri="{FF2B5EF4-FFF2-40B4-BE49-F238E27FC236}">
                <a16:creationId xmlns:a16="http://schemas.microsoft.com/office/drawing/2014/main" id="{7F7E49E9-E2C7-937C-AEB5-832596FF5CAC}"/>
              </a:ext>
            </a:extLst>
          </p:cNvPr>
          <p:cNvSpPr/>
          <p:nvPr/>
        </p:nvSpPr>
        <p:spPr>
          <a:xfrm>
            <a:off x="5557246" y="3752915"/>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4" name="Rectangle 63">
            <a:extLst>
              <a:ext uri="{FF2B5EF4-FFF2-40B4-BE49-F238E27FC236}">
                <a16:creationId xmlns:a16="http://schemas.microsoft.com/office/drawing/2014/main" id="{53CC97AE-8260-DD85-5A62-4CD1A4508C3E}"/>
              </a:ext>
            </a:extLst>
          </p:cNvPr>
          <p:cNvSpPr/>
          <p:nvPr/>
        </p:nvSpPr>
        <p:spPr>
          <a:xfrm>
            <a:off x="5623921" y="3752915"/>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5" name="Rectangle 64">
            <a:extLst>
              <a:ext uri="{FF2B5EF4-FFF2-40B4-BE49-F238E27FC236}">
                <a16:creationId xmlns:a16="http://schemas.microsoft.com/office/drawing/2014/main" id="{7E26904E-E938-18A0-39D5-44265B655247}"/>
              </a:ext>
            </a:extLst>
          </p:cNvPr>
          <p:cNvSpPr/>
          <p:nvPr/>
        </p:nvSpPr>
        <p:spPr>
          <a:xfrm>
            <a:off x="5695359" y="3752915"/>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6" name="Rectangle 65">
            <a:extLst>
              <a:ext uri="{FF2B5EF4-FFF2-40B4-BE49-F238E27FC236}">
                <a16:creationId xmlns:a16="http://schemas.microsoft.com/office/drawing/2014/main" id="{4C1183B9-82E9-9F16-9121-2EE05588F5F1}"/>
              </a:ext>
            </a:extLst>
          </p:cNvPr>
          <p:cNvSpPr/>
          <p:nvPr/>
        </p:nvSpPr>
        <p:spPr>
          <a:xfrm>
            <a:off x="5764415" y="3752915"/>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7" name="Rectangle 66">
            <a:extLst>
              <a:ext uri="{FF2B5EF4-FFF2-40B4-BE49-F238E27FC236}">
                <a16:creationId xmlns:a16="http://schemas.microsoft.com/office/drawing/2014/main" id="{88AF1B83-7655-EB1D-8EE0-D7B27F9C97A4}"/>
              </a:ext>
            </a:extLst>
          </p:cNvPr>
          <p:cNvSpPr/>
          <p:nvPr/>
        </p:nvSpPr>
        <p:spPr>
          <a:xfrm>
            <a:off x="5828709" y="3752915"/>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8" name="Rectangle 67">
            <a:extLst>
              <a:ext uri="{FF2B5EF4-FFF2-40B4-BE49-F238E27FC236}">
                <a16:creationId xmlns:a16="http://schemas.microsoft.com/office/drawing/2014/main" id="{3B4266C1-A97A-5301-833C-ED1B8253F76A}"/>
              </a:ext>
            </a:extLst>
          </p:cNvPr>
          <p:cNvSpPr/>
          <p:nvPr/>
        </p:nvSpPr>
        <p:spPr>
          <a:xfrm>
            <a:off x="5897765" y="3752915"/>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9" name="Rectangle 68">
            <a:extLst>
              <a:ext uri="{FF2B5EF4-FFF2-40B4-BE49-F238E27FC236}">
                <a16:creationId xmlns:a16="http://schemas.microsoft.com/office/drawing/2014/main" id="{9A33A14D-CC3F-4DED-10B2-9D95D97B4803}"/>
              </a:ext>
            </a:extLst>
          </p:cNvPr>
          <p:cNvSpPr/>
          <p:nvPr/>
        </p:nvSpPr>
        <p:spPr>
          <a:xfrm>
            <a:off x="5964440" y="3752915"/>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0" name="Rectangle 69">
            <a:extLst>
              <a:ext uri="{FF2B5EF4-FFF2-40B4-BE49-F238E27FC236}">
                <a16:creationId xmlns:a16="http://schemas.microsoft.com/office/drawing/2014/main" id="{08A8E9BB-87C0-294B-2D1D-9BCF80C1C045}"/>
              </a:ext>
            </a:extLst>
          </p:cNvPr>
          <p:cNvSpPr/>
          <p:nvPr/>
        </p:nvSpPr>
        <p:spPr>
          <a:xfrm>
            <a:off x="6035878" y="3752915"/>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1" name="Rectangle 70">
            <a:extLst>
              <a:ext uri="{FF2B5EF4-FFF2-40B4-BE49-F238E27FC236}">
                <a16:creationId xmlns:a16="http://schemas.microsoft.com/office/drawing/2014/main" id="{2B44F77F-DE7E-FBF5-D20C-5A8CA08F3754}"/>
              </a:ext>
            </a:extLst>
          </p:cNvPr>
          <p:cNvSpPr/>
          <p:nvPr/>
        </p:nvSpPr>
        <p:spPr>
          <a:xfrm>
            <a:off x="6104934" y="3752915"/>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2" name="Rectangle 71">
            <a:extLst>
              <a:ext uri="{FF2B5EF4-FFF2-40B4-BE49-F238E27FC236}">
                <a16:creationId xmlns:a16="http://schemas.microsoft.com/office/drawing/2014/main" id="{E0D6818C-206F-AA07-455C-4201B8BEE95C}"/>
              </a:ext>
            </a:extLst>
          </p:cNvPr>
          <p:cNvSpPr/>
          <p:nvPr/>
        </p:nvSpPr>
        <p:spPr>
          <a:xfrm>
            <a:off x="5490571" y="3821972"/>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3" name="Rectangle 72">
            <a:extLst>
              <a:ext uri="{FF2B5EF4-FFF2-40B4-BE49-F238E27FC236}">
                <a16:creationId xmlns:a16="http://schemas.microsoft.com/office/drawing/2014/main" id="{D14895BB-44F5-606E-7052-11AF41B30660}"/>
              </a:ext>
            </a:extLst>
          </p:cNvPr>
          <p:cNvSpPr/>
          <p:nvPr/>
        </p:nvSpPr>
        <p:spPr>
          <a:xfrm>
            <a:off x="5559627" y="3821972"/>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4" name="Rectangle 73">
            <a:extLst>
              <a:ext uri="{FF2B5EF4-FFF2-40B4-BE49-F238E27FC236}">
                <a16:creationId xmlns:a16="http://schemas.microsoft.com/office/drawing/2014/main" id="{9ED5977B-0308-ED21-6EAA-A1E4D1EC88B4}"/>
              </a:ext>
            </a:extLst>
          </p:cNvPr>
          <p:cNvSpPr/>
          <p:nvPr/>
        </p:nvSpPr>
        <p:spPr>
          <a:xfrm>
            <a:off x="5626302" y="3821972"/>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5" name="Rectangle 74">
            <a:extLst>
              <a:ext uri="{FF2B5EF4-FFF2-40B4-BE49-F238E27FC236}">
                <a16:creationId xmlns:a16="http://schemas.microsoft.com/office/drawing/2014/main" id="{1F9B9774-F5C5-8DDC-BA61-8D520A45CABA}"/>
              </a:ext>
            </a:extLst>
          </p:cNvPr>
          <p:cNvSpPr/>
          <p:nvPr/>
        </p:nvSpPr>
        <p:spPr>
          <a:xfrm>
            <a:off x="5697740" y="3821972"/>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6" name="Rectangle 75">
            <a:extLst>
              <a:ext uri="{FF2B5EF4-FFF2-40B4-BE49-F238E27FC236}">
                <a16:creationId xmlns:a16="http://schemas.microsoft.com/office/drawing/2014/main" id="{BD7BB497-7580-FB13-8AA0-11FD89E42028}"/>
              </a:ext>
            </a:extLst>
          </p:cNvPr>
          <p:cNvSpPr/>
          <p:nvPr/>
        </p:nvSpPr>
        <p:spPr>
          <a:xfrm>
            <a:off x="5766796" y="3821972"/>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7" name="Rectangle 76">
            <a:extLst>
              <a:ext uri="{FF2B5EF4-FFF2-40B4-BE49-F238E27FC236}">
                <a16:creationId xmlns:a16="http://schemas.microsoft.com/office/drawing/2014/main" id="{CB23C25C-00EC-A480-F3FC-793F9EFFF4A7}"/>
              </a:ext>
            </a:extLst>
          </p:cNvPr>
          <p:cNvSpPr/>
          <p:nvPr/>
        </p:nvSpPr>
        <p:spPr>
          <a:xfrm>
            <a:off x="5831090" y="3821972"/>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8" name="Rectangle 77">
            <a:extLst>
              <a:ext uri="{FF2B5EF4-FFF2-40B4-BE49-F238E27FC236}">
                <a16:creationId xmlns:a16="http://schemas.microsoft.com/office/drawing/2014/main" id="{4F053F66-C5E1-1FBC-00B3-C025A58FDDB1}"/>
              </a:ext>
            </a:extLst>
          </p:cNvPr>
          <p:cNvSpPr/>
          <p:nvPr/>
        </p:nvSpPr>
        <p:spPr>
          <a:xfrm>
            <a:off x="5900146" y="3821972"/>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9" name="Rectangle 78">
            <a:extLst>
              <a:ext uri="{FF2B5EF4-FFF2-40B4-BE49-F238E27FC236}">
                <a16:creationId xmlns:a16="http://schemas.microsoft.com/office/drawing/2014/main" id="{448A1A11-1534-6F78-1125-4B9682035090}"/>
              </a:ext>
            </a:extLst>
          </p:cNvPr>
          <p:cNvSpPr/>
          <p:nvPr/>
        </p:nvSpPr>
        <p:spPr>
          <a:xfrm>
            <a:off x="5966821" y="3821972"/>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extBox 1">
            <a:extLst>
              <a:ext uri="{FF2B5EF4-FFF2-40B4-BE49-F238E27FC236}">
                <a16:creationId xmlns:a16="http://schemas.microsoft.com/office/drawing/2014/main" id="{41CE3708-E637-3A38-18FA-1F390F4DBBB1}"/>
              </a:ext>
            </a:extLst>
          </p:cNvPr>
          <p:cNvSpPr txBox="1"/>
          <p:nvPr/>
        </p:nvSpPr>
        <p:spPr>
          <a:xfrm>
            <a:off x="948286" y="1370899"/>
            <a:ext cx="1513690" cy="307777"/>
          </a:xfrm>
          <a:prstGeom prst="rect">
            <a:avLst/>
          </a:prstGeom>
          <a:noFill/>
        </p:spPr>
        <p:txBody>
          <a:bodyPr wrap="square" rtlCol="0">
            <a:spAutoFit/>
          </a:bodyPr>
          <a:lstStyle/>
          <a:p>
            <a:r>
              <a:rPr lang="en-GB" sz="1400" dirty="0" err="1">
                <a:solidFill>
                  <a:srgbClr val="009136"/>
                </a:solidFill>
              </a:rPr>
              <a:t>Bordbaas</a:t>
            </a:r>
            <a:endParaRPr lang="nl-NL" sz="1400" dirty="0">
              <a:solidFill>
                <a:srgbClr val="009136"/>
              </a:solidFill>
            </a:endParaRPr>
          </a:p>
        </p:txBody>
      </p:sp>
      <p:sp>
        <p:nvSpPr>
          <p:cNvPr id="37" name="TextBox 36">
            <a:extLst>
              <a:ext uri="{FF2B5EF4-FFF2-40B4-BE49-F238E27FC236}">
                <a16:creationId xmlns:a16="http://schemas.microsoft.com/office/drawing/2014/main" id="{5EC2FD36-48D9-CA20-0639-19CE13D71200}"/>
              </a:ext>
            </a:extLst>
          </p:cNvPr>
          <p:cNvSpPr txBox="1"/>
          <p:nvPr/>
        </p:nvSpPr>
        <p:spPr>
          <a:xfrm>
            <a:off x="2592359" y="1370899"/>
            <a:ext cx="1513690" cy="307777"/>
          </a:xfrm>
          <a:prstGeom prst="rect">
            <a:avLst/>
          </a:prstGeom>
          <a:noFill/>
        </p:spPr>
        <p:txBody>
          <a:bodyPr wrap="square" rtlCol="0">
            <a:spAutoFit/>
          </a:bodyPr>
          <a:lstStyle/>
          <a:p>
            <a:r>
              <a:rPr lang="en-GB" sz="1400" dirty="0" err="1">
                <a:solidFill>
                  <a:srgbClr val="009136"/>
                </a:solidFill>
              </a:rPr>
              <a:t>Kaartenbaas</a:t>
            </a:r>
            <a:endParaRPr lang="nl-NL" sz="1400" dirty="0">
              <a:solidFill>
                <a:srgbClr val="009136"/>
              </a:solidFill>
            </a:endParaRPr>
          </a:p>
        </p:txBody>
      </p:sp>
      <p:sp>
        <p:nvSpPr>
          <p:cNvPr id="38" name="TextBox 37">
            <a:extLst>
              <a:ext uri="{FF2B5EF4-FFF2-40B4-BE49-F238E27FC236}">
                <a16:creationId xmlns:a16="http://schemas.microsoft.com/office/drawing/2014/main" id="{FE609778-A30F-1A00-70CB-B2340D3BE612}"/>
              </a:ext>
            </a:extLst>
          </p:cNvPr>
          <p:cNvSpPr txBox="1"/>
          <p:nvPr/>
        </p:nvSpPr>
        <p:spPr>
          <a:xfrm>
            <a:off x="3948697" y="1704550"/>
            <a:ext cx="1201087" cy="523220"/>
          </a:xfrm>
          <a:prstGeom prst="rect">
            <a:avLst/>
          </a:prstGeom>
          <a:noFill/>
        </p:spPr>
        <p:txBody>
          <a:bodyPr wrap="square" rtlCol="0">
            <a:spAutoFit/>
          </a:bodyPr>
          <a:lstStyle/>
          <a:p>
            <a:r>
              <a:rPr lang="en-GB" sz="1400" dirty="0" err="1">
                <a:solidFill>
                  <a:srgbClr val="009136"/>
                </a:solidFill>
              </a:rPr>
              <a:t>Dobbelsteen</a:t>
            </a:r>
            <a:r>
              <a:rPr lang="en-GB" sz="1400" dirty="0">
                <a:solidFill>
                  <a:srgbClr val="009136"/>
                </a:solidFill>
              </a:rPr>
              <a:t>-baas</a:t>
            </a:r>
            <a:endParaRPr lang="nl-NL" sz="1400" dirty="0">
              <a:solidFill>
                <a:srgbClr val="009136"/>
              </a:solidFill>
            </a:endParaRPr>
          </a:p>
        </p:txBody>
      </p:sp>
      <p:sp>
        <p:nvSpPr>
          <p:cNvPr id="39" name="TextBox 38">
            <a:extLst>
              <a:ext uri="{FF2B5EF4-FFF2-40B4-BE49-F238E27FC236}">
                <a16:creationId xmlns:a16="http://schemas.microsoft.com/office/drawing/2014/main" id="{CDA4B595-6F56-E18C-97D2-72254FE4C6D7}"/>
              </a:ext>
            </a:extLst>
          </p:cNvPr>
          <p:cNvSpPr txBox="1"/>
          <p:nvPr/>
        </p:nvSpPr>
        <p:spPr>
          <a:xfrm>
            <a:off x="5298613" y="1370899"/>
            <a:ext cx="1513690" cy="307777"/>
          </a:xfrm>
          <a:prstGeom prst="rect">
            <a:avLst/>
          </a:prstGeom>
          <a:noFill/>
        </p:spPr>
        <p:txBody>
          <a:bodyPr wrap="square" rtlCol="0">
            <a:spAutoFit/>
          </a:bodyPr>
          <a:lstStyle/>
          <a:p>
            <a:r>
              <a:rPr lang="en-GB" sz="1400" dirty="0" err="1">
                <a:solidFill>
                  <a:srgbClr val="009136"/>
                </a:solidFill>
              </a:rPr>
              <a:t>Blokjesbaas</a:t>
            </a:r>
            <a:endParaRPr lang="nl-NL" sz="1400" dirty="0">
              <a:solidFill>
                <a:srgbClr val="009136"/>
              </a:solidFill>
            </a:endParaRPr>
          </a:p>
        </p:txBody>
      </p:sp>
      <p:sp>
        <p:nvSpPr>
          <p:cNvPr id="40" name="TextBox 39">
            <a:extLst>
              <a:ext uri="{FF2B5EF4-FFF2-40B4-BE49-F238E27FC236}">
                <a16:creationId xmlns:a16="http://schemas.microsoft.com/office/drawing/2014/main" id="{F363CA65-E2F6-AC12-C56B-E49264B069A2}"/>
              </a:ext>
            </a:extLst>
          </p:cNvPr>
          <p:cNvSpPr txBox="1"/>
          <p:nvPr/>
        </p:nvSpPr>
        <p:spPr>
          <a:xfrm>
            <a:off x="7293667" y="1370899"/>
            <a:ext cx="1513690" cy="307777"/>
          </a:xfrm>
          <a:prstGeom prst="rect">
            <a:avLst/>
          </a:prstGeom>
          <a:noFill/>
        </p:spPr>
        <p:txBody>
          <a:bodyPr wrap="square" rtlCol="0">
            <a:spAutoFit/>
          </a:bodyPr>
          <a:lstStyle/>
          <a:p>
            <a:r>
              <a:rPr lang="en-GB" sz="1400" dirty="0" err="1">
                <a:solidFill>
                  <a:srgbClr val="009136"/>
                </a:solidFill>
              </a:rPr>
              <a:t>Tijdbaas</a:t>
            </a:r>
            <a:endParaRPr lang="nl-NL" sz="1400" dirty="0">
              <a:solidFill>
                <a:srgbClr val="009136"/>
              </a:solidFill>
            </a:endParaRPr>
          </a:p>
        </p:txBody>
      </p:sp>
      <p:grpSp>
        <p:nvGrpSpPr>
          <p:cNvPr id="26" name="Group 25">
            <a:extLst>
              <a:ext uri="{FF2B5EF4-FFF2-40B4-BE49-F238E27FC236}">
                <a16:creationId xmlns:a16="http://schemas.microsoft.com/office/drawing/2014/main" id="{996762FF-CDBB-B217-C83B-C268BEBD3211}"/>
              </a:ext>
            </a:extLst>
          </p:cNvPr>
          <p:cNvGrpSpPr/>
          <p:nvPr/>
        </p:nvGrpSpPr>
        <p:grpSpPr>
          <a:xfrm>
            <a:off x="7577821" y="2190125"/>
            <a:ext cx="736560" cy="92570"/>
            <a:chOff x="3159640" y="1800320"/>
            <a:chExt cx="1260360" cy="158400"/>
          </a:xfrm>
        </p:grpSpPr>
        <mc:AlternateContent xmlns:mc="http://schemas.openxmlformats.org/markup-compatibility/2006" xmlns:p14="http://schemas.microsoft.com/office/powerpoint/2010/main">
          <mc:Choice Requires="p14">
            <p:contentPart p14:bwMode="auto" r:id="rId17">
              <p14:nvContentPartPr>
                <p14:cNvPr id="27" name="Ink 26">
                  <a:extLst>
                    <a:ext uri="{FF2B5EF4-FFF2-40B4-BE49-F238E27FC236}">
                      <a16:creationId xmlns:a16="http://schemas.microsoft.com/office/drawing/2014/main" id="{16A1910D-8D20-BDAA-3603-C294D25BE30A}"/>
                    </a:ext>
                  </a:extLst>
                </p14:cNvPr>
                <p14:cNvContentPartPr/>
                <p14:nvPr/>
              </p14:nvContentPartPr>
              <p14:xfrm>
                <a:off x="3159640" y="1800320"/>
                <a:ext cx="263160" cy="158400"/>
              </p14:xfrm>
            </p:contentPart>
          </mc:Choice>
          <mc:Fallback xmlns="">
            <p:pic>
              <p:nvPicPr>
                <p:cNvPr id="78" name="Ink 77">
                  <a:extLst>
                    <a:ext uri="{FF2B5EF4-FFF2-40B4-BE49-F238E27FC236}">
                      <a16:creationId xmlns:a16="http://schemas.microsoft.com/office/drawing/2014/main" id="{523B7D17-6FDF-F093-0F8D-65B626F3B05F}"/>
                    </a:ext>
                  </a:extLst>
                </p:cNvPr>
                <p:cNvPicPr/>
                <p:nvPr/>
              </p:nvPicPr>
              <p:blipFill>
                <a:blip r:embed="rId18"/>
                <a:stretch>
                  <a:fillRect/>
                </a:stretch>
              </p:blipFill>
              <p:spPr>
                <a:xfrm>
                  <a:off x="3150640" y="1791320"/>
                  <a:ext cx="28080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5" name="Ink 44">
                  <a:extLst>
                    <a:ext uri="{FF2B5EF4-FFF2-40B4-BE49-F238E27FC236}">
                      <a16:creationId xmlns:a16="http://schemas.microsoft.com/office/drawing/2014/main" id="{88AFC6A6-6DA8-B132-3FE2-D734420A8BEA}"/>
                    </a:ext>
                  </a:extLst>
                </p14:cNvPr>
                <p14:cNvContentPartPr/>
                <p14:nvPr/>
              </p14:nvContentPartPr>
              <p14:xfrm>
                <a:off x="3558880" y="1882040"/>
                <a:ext cx="209880" cy="55800"/>
              </p14:xfrm>
            </p:contentPart>
          </mc:Choice>
          <mc:Fallback xmlns="">
            <p:pic>
              <p:nvPicPr>
                <p:cNvPr id="79" name="Ink 78">
                  <a:extLst>
                    <a:ext uri="{FF2B5EF4-FFF2-40B4-BE49-F238E27FC236}">
                      <a16:creationId xmlns:a16="http://schemas.microsoft.com/office/drawing/2014/main" id="{72B46B22-71E9-203D-F7C7-E5C0F1D2E936}"/>
                    </a:ext>
                  </a:extLst>
                </p:cNvPr>
                <p:cNvPicPr/>
                <p:nvPr/>
              </p:nvPicPr>
              <p:blipFill>
                <a:blip r:embed="rId20"/>
                <a:stretch>
                  <a:fillRect/>
                </a:stretch>
              </p:blipFill>
              <p:spPr>
                <a:xfrm>
                  <a:off x="3549880" y="1873040"/>
                  <a:ext cx="227520"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80" name="Ink 79">
                  <a:extLst>
                    <a:ext uri="{FF2B5EF4-FFF2-40B4-BE49-F238E27FC236}">
                      <a16:creationId xmlns:a16="http://schemas.microsoft.com/office/drawing/2014/main" id="{A6E97231-155D-FCB1-7C68-4D739619B7F8}"/>
                    </a:ext>
                  </a:extLst>
                </p14:cNvPr>
                <p14:cNvContentPartPr/>
                <p14:nvPr/>
              </p14:nvContentPartPr>
              <p14:xfrm>
                <a:off x="3896200" y="1882040"/>
                <a:ext cx="387360" cy="57600"/>
              </p14:xfrm>
            </p:contentPart>
          </mc:Choice>
          <mc:Fallback xmlns="">
            <p:pic>
              <p:nvPicPr>
                <p:cNvPr id="80" name="Ink 79">
                  <a:extLst>
                    <a:ext uri="{FF2B5EF4-FFF2-40B4-BE49-F238E27FC236}">
                      <a16:creationId xmlns:a16="http://schemas.microsoft.com/office/drawing/2014/main" id="{8FB99A9D-59F1-AC63-0257-519C584FF920}"/>
                    </a:ext>
                  </a:extLst>
                </p:cNvPr>
                <p:cNvPicPr/>
                <p:nvPr/>
              </p:nvPicPr>
              <p:blipFill>
                <a:blip r:embed="rId22"/>
                <a:stretch>
                  <a:fillRect/>
                </a:stretch>
              </p:blipFill>
              <p:spPr>
                <a:xfrm>
                  <a:off x="3887560" y="1873040"/>
                  <a:ext cx="405000" cy="752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81" name="Ink 80">
                  <a:extLst>
                    <a:ext uri="{FF2B5EF4-FFF2-40B4-BE49-F238E27FC236}">
                      <a16:creationId xmlns:a16="http://schemas.microsoft.com/office/drawing/2014/main" id="{1DDC07FE-1ABB-92C4-A22D-6BFE3C97A72E}"/>
                    </a:ext>
                  </a:extLst>
                </p14:cNvPr>
                <p14:cNvContentPartPr/>
                <p14:nvPr/>
              </p14:nvContentPartPr>
              <p14:xfrm>
                <a:off x="4256920" y="1888160"/>
                <a:ext cx="163080" cy="42840"/>
              </p14:xfrm>
            </p:contentPart>
          </mc:Choice>
          <mc:Fallback xmlns="">
            <p:pic>
              <p:nvPicPr>
                <p:cNvPr id="82" name="Ink 81">
                  <a:extLst>
                    <a:ext uri="{FF2B5EF4-FFF2-40B4-BE49-F238E27FC236}">
                      <a16:creationId xmlns:a16="http://schemas.microsoft.com/office/drawing/2014/main" id="{03B785B8-C158-25B1-B783-D3CA3FA1CE67}"/>
                    </a:ext>
                  </a:extLst>
                </p:cNvPr>
                <p:cNvPicPr/>
                <p:nvPr/>
              </p:nvPicPr>
              <p:blipFill>
                <a:blip r:embed="rId24"/>
                <a:stretch>
                  <a:fillRect/>
                </a:stretch>
              </p:blipFill>
              <p:spPr>
                <a:xfrm>
                  <a:off x="4247920" y="1879520"/>
                  <a:ext cx="180720" cy="60480"/>
                </a:xfrm>
                <a:prstGeom prst="rect">
                  <a:avLst/>
                </a:prstGeom>
              </p:spPr>
            </p:pic>
          </mc:Fallback>
        </mc:AlternateContent>
      </p:grpSp>
    </p:spTree>
    <p:extLst>
      <p:ext uri="{BB962C8B-B14F-4D97-AF65-F5344CB8AC3E}">
        <p14:creationId xmlns:p14="http://schemas.microsoft.com/office/powerpoint/2010/main" val="243225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03A55C2-9450-F44C-1981-AB0AAFDB2697}"/>
              </a:ext>
            </a:extLst>
          </p:cNvPr>
          <p:cNvSpPr>
            <a:spLocks noGrp="1"/>
          </p:cNvSpPr>
          <p:nvPr>
            <p:ph type="title"/>
          </p:nvPr>
        </p:nvSpPr>
        <p:spPr/>
        <p:txBody>
          <a:bodyPr/>
          <a:lstStyle/>
          <a:p>
            <a:r>
              <a:rPr lang="nl-NL" dirty="0"/>
              <a:t>Voorbereiding</a:t>
            </a:r>
          </a:p>
        </p:txBody>
      </p:sp>
      <p:pic>
        <p:nvPicPr>
          <p:cNvPr id="8" name="Picture 5">
            <a:extLst>
              <a:ext uri="{FF2B5EF4-FFF2-40B4-BE49-F238E27FC236}">
                <a16:creationId xmlns:a16="http://schemas.microsoft.com/office/drawing/2014/main" id="{76D5B967-BC44-EC55-0EE4-70ED913E8B4A}"/>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1659326" y="1875239"/>
            <a:ext cx="784449" cy="1254177"/>
          </a:xfrm>
          <a:prstGeom prst="rect">
            <a:avLst/>
          </a:prstGeom>
        </p:spPr>
      </p:pic>
      <p:sp>
        <p:nvSpPr>
          <p:cNvPr id="11" name="Tekstvak 10">
            <a:extLst>
              <a:ext uri="{FF2B5EF4-FFF2-40B4-BE49-F238E27FC236}">
                <a16:creationId xmlns:a16="http://schemas.microsoft.com/office/drawing/2014/main" id="{DAF13643-2337-A16E-552D-4A891C40B27F}"/>
              </a:ext>
            </a:extLst>
          </p:cNvPr>
          <p:cNvSpPr txBox="1"/>
          <p:nvPr/>
        </p:nvSpPr>
        <p:spPr>
          <a:xfrm>
            <a:off x="695325" y="1375474"/>
            <a:ext cx="2748550" cy="461665"/>
          </a:xfrm>
          <a:prstGeom prst="rect">
            <a:avLst/>
          </a:prstGeom>
          <a:noFill/>
        </p:spPr>
        <p:txBody>
          <a:bodyPr wrap="square">
            <a:spAutoFit/>
          </a:bodyPr>
          <a:lstStyle/>
          <a:p>
            <a:pPr algn="ctr"/>
            <a:r>
              <a:rPr lang="en-GB" sz="2400" dirty="0" err="1"/>
              <a:t>spelbord</a:t>
            </a:r>
            <a:endParaRPr lang="nl-NL" sz="2400" dirty="0"/>
          </a:p>
        </p:txBody>
      </p:sp>
      <p:pic>
        <p:nvPicPr>
          <p:cNvPr id="15" name="Picture 6">
            <a:extLst>
              <a:ext uri="{FF2B5EF4-FFF2-40B4-BE49-F238E27FC236}">
                <a16:creationId xmlns:a16="http://schemas.microsoft.com/office/drawing/2014/main" id="{A783D49C-6F10-CCD0-D77C-1209ACCA5F7A}"/>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3544491" y="1770369"/>
            <a:ext cx="1031747" cy="1447520"/>
          </a:xfrm>
          <a:prstGeom prst="rect">
            <a:avLst/>
          </a:prstGeom>
        </p:spPr>
      </p:pic>
      <p:sp>
        <p:nvSpPr>
          <p:cNvPr id="16" name="Tekstvak 15">
            <a:extLst>
              <a:ext uri="{FF2B5EF4-FFF2-40B4-BE49-F238E27FC236}">
                <a16:creationId xmlns:a16="http://schemas.microsoft.com/office/drawing/2014/main" id="{6CAF4F12-EB3A-8ADA-D088-C298B66FEA82}"/>
              </a:ext>
            </a:extLst>
          </p:cNvPr>
          <p:cNvSpPr txBox="1"/>
          <p:nvPr/>
        </p:nvSpPr>
        <p:spPr>
          <a:xfrm>
            <a:off x="2672867" y="1375474"/>
            <a:ext cx="2748550" cy="461665"/>
          </a:xfrm>
          <a:prstGeom prst="rect">
            <a:avLst/>
          </a:prstGeom>
          <a:noFill/>
        </p:spPr>
        <p:txBody>
          <a:bodyPr wrap="square">
            <a:spAutoFit/>
          </a:bodyPr>
          <a:lstStyle/>
          <a:p>
            <a:pPr algn="ctr"/>
            <a:r>
              <a:rPr lang="en-GB" sz="2400" dirty="0" err="1"/>
              <a:t>telbord</a:t>
            </a:r>
            <a:endParaRPr lang="nl-NL" sz="2400" dirty="0"/>
          </a:p>
        </p:txBody>
      </p:sp>
      <p:sp>
        <p:nvSpPr>
          <p:cNvPr id="2" name="Tijdelijke aanduiding voor dianummer 3">
            <a:extLst>
              <a:ext uri="{FF2B5EF4-FFF2-40B4-BE49-F238E27FC236}">
                <a16:creationId xmlns:a16="http://schemas.microsoft.com/office/drawing/2014/main" id="{12D7DD43-C562-3126-3FD1-4C61B2CEB391}"/>
              </a:ext>
            </a:extLst>
          </p:cNvPr>
          <p:cNvSpPr>
            <a:spLocks noGrp="1"/>
          </p:cNvSpPr>
          <p:nvPr>
            <p:ph type="sldNum" sz="quarter" idx="4"/>
          </p:nvPr>
        </p:nvSpPr>
        <p:spPr>
          <a:xfrm>
            <a:off x="0" y="4801501"/>
            <a:ext cx="763412" cy="342000"/>
          </a:xfrm>
        </p:spPr>
        <p:txBody>
          <a:bodyPr/>
          <a:lstStyle/>
          <a:p>
            <a:fld id="{FE63E531-1C3B-364E-9A80-B8838FF23FE5}" type="slidenum">
              <a:rPr lang="nl-NL" smtClean="0"/>
              <a:pPr/>
              <a:t>2</a:t>
            </a:fld>
            <a:endParaRPr lang="nl-NL" dirty="0"/>
          </a:p>
        </p:txBody>
      </p:sp>
      <p:pic>
        <p:nvPicPr>
          <p:cNvPr id="3" name="Picture 5">
            <a:extLst>
              <a:ext uri="{FF2B5EF4-FFF2-40B4-BE49-F238E27FC236}">
                <a16:creationId xmlns:a16="http://schemas.microsoft.com/office/drawing/2014/main" id="{F010E1E8-344B-6B42-3394-61B0A290D64C}"/>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p:blipFill>
        <p:spPr>
          <a:xfrm>
            <a:off x="7081481" y="1770369"/>
            <a:ext cx="1031747" cy="1447520"/>
          </a:xfrm>
          <a:prstGeom prst="rect">
            <a:avLst/>
          </a:prstGeom>
        </p:spPr>
      </p:pic>
      <p:sp>
        <p:nvSpPr>
          <p:cNvPr id="4" name="Tekstvak 10">
            <a:extLst>
              <a:ext uri="{FF2B5EF4-FFF2-40B4-BE49-F238E27FC236}">
                <a16:creationId xmlns:a16="http://schemas.microsoft.com/office/drawing/2014/main" id="{4903A415-48A7-DBFC-14A6-24F78B7F59C4}"/>
              </a:ext>
            </a:extLst>
          </p:cNvPr>
          <p:cNvSpPr txBox="1"/>
          <p:nvPr/>
        </p:nvSpPr>
        <p:spPr>
          <a:xfrm>
            <a:off x="6192425" y="1375474"/>
            <a:ext cx="2748550" cy="461665"/>
          </a:xfrm>
          <a:prstGeom prst="rect">
            <a:avLst/>
          </a:prstGeom>
          <a:noFill/>
        </p:spPr>
        <p:txBody>
          <a:bodyPr wrap="square">
            <a:spAutoFit/>
          </a:bodyPr>
          <a:lstStyle/>
          <a:p>
            <a:pPr algn="ctr"/>
            <a:r>
              <a:rPr lang="en-GB" sz="2400" dirty="0" err="1"/>
              <a:t>tijdlijn</a:t>
            </a:r>
            <a:endParaRPr lang="nl-NL" sz="2400" dirty="0"/>
          </a:p>
        </p:txBody>
      </p:sp>
      <p:sp>
        <p:nvSpPr>
          <p:cNvPr id="7" name="Tekstvak 10">
            <a:extLst>
              <a:ext uri="{FF2B5EF4-FFF2-40B4-BE49-F238E27FC236}">
                <a16:creationId xmlns:a16="http://schemas.microsoft.com/office/drawing/2014/main" id="{76D2FF49-B7B8-91CF-56BC-8600CCDF421D}"/>
              </a:ext>
            </a:extLst>
          </p:cNvPr>
          <p:cNvSpPr txBox="1"/>
          <p:nvPr/>
        </p:nvSpPr>
        <p:spPr>
          <a:xfrm>
            <a:off x="678996" y="3306362"/>
            <a:ext cx="2748550" cy="461665"/>
          </a:xfrm>
          <a:prstGeom prst="rect">
            <a:avLst/>
          </a:prstGeom>
          <a:noFill/>
        </p:spPr>
        <p:txBody>
          <a:bodyPr wrap="square">
            <a:spAutoFit/>
          </a:bodyPr>
          <a:lstStyle/>
          <a:p>
            <a:pPr algn="ctr"/>
            <a:r>
              <a:rPr lang="en-GB" sz="2400" dirty="0" err="1"/>
              <a:t>spelkaarten</a:t>
            </a:r>
            <a:endParaRPr lang="nl-NL" sz="2400" dirty="0"/>
          </a:p>
        </p:txBody>
      </p:sp>
      <p:pic>
        <p:nvPicPr>
          <p:cNvPr id="9" name="Picture 5">
            <a:extLst>
              <a:ext uri="{FF2B5EF4-FFF2-40B4-BE49-F238E27FC236}">
                <a16:creationId xmlns:a16="http://schemas.microsoft.com/office/drawing/2014/main" id="{82359E12-EC33-8BF7-2A57-9B22D4B2FC7B}"/>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p:blipFill>
        <p:spPr>
          <a:xfrm>
            <a:off x="4210991" y="3793092"/>
            <a:ext cx="1210426" cy="1254177"/>
          </a:xfrm>
          <a:prstGeom prst="rect">
            <a:avLst/>
          </a:prstGeom>
        </p:spPr>
      </p:pic>
      <p:sp>
        <p:nvSpPr>
          <p:cNvPr id="10" name="Tekstvak 10">
            <a:extLst>
              <a:ext uri="{FF2B5EF4-FFF2-40B4-BE49-F238E27FC236}">
                <a16:creationId xmlns:a16="http://schemas.microsoft.com/office/drawing/2014/main" id="{22052CA0-0336-B6E6-0E58-98C28756A676}"/>
              </a:ext>
            </a:extLst>
          </p:cNvPr>
          <p:cNvSpPr txBox="1"/>
          <p:nvPr/>
        </p:nvSpPr>
        <p:spPr>
          <a:xfrm>
            <a:off x="3443650" y="3293327"/>
            <a:ext cx="2748550" cy="461665"/>
          </a:xfrm>
          <a:prstGeom prst="rect">
            <a:avLst/>
          </a:prstGeom>
          <a:noFill/>
        </p:spPr>
        <p:txBody>
          <a:bodyPr wrap="square">
            <a:spAutoFit/>
          </a:bodyPr>
          <a:lstStyle/>
          <a:p>
            <a:pPr algn="ctr"/>
            <a:r>
              <a:rPr lang="en-GB" sz="2400" dirty="0" err="1"/>
              <a:t>dobbelsteen</a:t>
            </a:r>
            <a:endParaRPr lang="nl-NL" sz="2400" dirty="0"/>
          </a:p>
        </p:txBody>
      </p:sp>
      <p:sp>
        <p:nvSpPr>
          <p:cNvPr id="13" name="Tekstvak 10">
            <a:extLst>
              <a:ext uri="{FF2B5EF4-FFF2-40B4-BE49-F238E27FC236}">
                <a16:creationId xmlns:a16="http://schemas.microsoft.com/office/drawing/2014/main" id="{DF77B609-8586-3BA4-C178-A3DF6C78C9DD}"/>
              </a:ext>
            </a:extLst>
          </p:cNvPr>
          <p:cNvSpPr txBox="1"/>
          <p:nvPr/>
        </p:nvSpPr>
        <p:spPr>
          <a:xfrm>
            <a:off x="4363887" y="1391202"/>
            <a:ext cx="2748550" cy="461665"/>
          </a:xfrm>
          <a:prstGeom prst="rect">
            <a:avLst/>
          </a:prstGeom>
          <a:noFill/>
        </p:spPr>
        <p:txBody>
          <a:bodyPr wrap="square">
            <a:spAutoFit/>
          </a:bodyPr>
          <a:lstStyle/>
          <a:p>
            <a:pPr algn="ctr"/>
            <a:r>
              <a:rPr lang="en-GB" sz="2400" dirty="0" err="1"/>
              <a:t>blokjes</a:t>
            </a:r>
            <a:endParaRPr lang="nl-NL" sz="2400" dirty="0"/>
          </a:p>
        </p:txBody>
      </p:sp>
      <p:pic>
        <p:nvPicPr>
          <p:cNvPr id="18" name="Picture 5">
            <a:extLst>
              <a:ext uri="{FF2B5EF4-FFF2-40B4-BE49-F238E27FC236}">
                <a16:creationId xmlns:a16="http://schemas.microsoft.com/office/drawing/2014/main" id="{7B7C4329-3E2A-5392-2808-1D415224078E}"/>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p:blipFill>
        <p:spPr>
          <a:xfrm>
            <a:off x="969861" y="3754992"/>
            <a:ext cx="1254177" cy="1254177"/>
          </a:xfrm>
          <a:prstGeom prst="rect">
            <a:avLst/>
          </a:prstGeom>
        </p:spPr>
      </p:pic>
      <p:pic>
        <p:nvPicPr>
          <p:cNvPr id="19" name="Picture 5">
            <a:extLst>
              <a:ext uri="{FF2B5EF4-FFF2-40B4-BE49-F238E27FC236}">
                <a16:creationId xmlns:a16="http://schemas.microsoft.com/office/drawing/2014/main" id="{4D74467C-65BC-684D-1109-50BE9D667C05}"/>
              </a:ext>
            </a:extLst>
          </p:cNvPr>
          <p:cNvPicPr>
            <a:picLocks noChangeAspect="1"/>
          </p:cNvPicPr>
          <p:nvPr/>
        </p:nvPicPr>
        <p:blipFill>
          <a:blip r:embed="rId8" cstate="email">
            <a:extLst>
              <a:ext uri="{28A0092B-C50C-407E-A947-70E740481C1C}">
                <a14:useLocalDpi xmlns:a14="http://schemas.microsoft.com/office/drawing/2010/main" val="0"/>
              </a:ext>
            </a:extLst>
          </a:blip>
          <a:srcRect/>
          <a:stretch/>
        </p:blipFill>
        <p:spPr>
          <a:xfrm>
            <a:off x="1122261" y="3754992"/>
            <a:ext cx="1254177" cy="1254177"/>
          </a:xfrm>
          <a:prstGeom prst="rect">
            <a:avLst/>
          </a:prstGeom>
        </p:spPr>
      </p:pic>
      <p:pic>
        <p:nvPicPr>
          <p:cNvPr id="20" name="Picture 5">
            <a:extLst>
              <a:ext uri="{FF2B5EF4-FFF2-40B4-BE49-F238E27FC236}">
                <a16:creationId xmlns:a16="http://schemas.microsoft.com/office/drawing/2014/main" id="{2F217BD2-876B-CDFC-6206-7A0DEF8578CC}"/>
              </a:ext>
            </a:extLst>
          </p:cNvPr>
          <p:cNvPicPr>
            <a:picLocks noChangeAspect="1"/>
          </p:cNvPicPr>
          <p:nvPr/>
        </p:nvPicPr>
        <p:blipFill>
          <a:blip r:embed="rId9" cstate="email">
            <a:extLst>
              <a:ext uri="{28A0092B-C50C-407E-A947-70E740481C1C}">
                <a14:useLocalDpi xmlns:a14="http://schemas.microsoft.com/office/drawing/2010/main" val="0"/>
              </a:ext>
            </a:extLst>
          </a:blip>
          <a:srcRect/>
          <a:stretch/>
        </p:blipFill>
        <p:spPr>
          <a:xfrm>
            <a:off x="1262135" y="3754992"/>
            <a:ext cx="1254177" cy="1254177"/>
          </a:xfrm>
          <a:prstGeom prst="rect">
            <a:avLst/>
          </a:prstGeom>
        </p:spPr>
      </p:pic>
      <p:pic>
        <p:nvPicPr>
          <p:cNvPr id="24" name="Picture 5">
            <a:extLst>
              <a:ext uri="{FF2B5EF4-FFF2-40B4-BE49-F238E27FC236}">
                <a16:creationId xmlns:a16="http://schemas.microsoft.com/office/drawing/2014/main" id="{823AD2F6-87EE-F00C-41DE-0FA81E4179C0}"/>
              </a:ext>
            </a:extLst>
          </p:cNvPr>
          <p:cNvPicPr>
            <a:picLocks noChangeAspect="1"/>
          </p:cNvPicPr>
          <p:nvPr/>
        </p:nvPicPr>
        <p:blipFill>
          <a:blip r:embed="rId10" cstate="email">
            <a:extLst>
              <a:ext uri="{28A0092B-C50C-407E-A947-70E740481C1C}">
                <a14:useLocalDpi xmlns:a14="http://schemas.microsoft.com/office/drawing/2010/main" val="0"/>
              </a:ext>
            </a:extLst>
          </a:blip>
          <a:srcRect/>
          <a:stretch/>
        </p:blipFill>
        <p:spPr>
          <a:xfrm>
            <a:off x="1412447" y="3754992"/>
            <a:ext cx="1254177" cy="1254177"/>
          </a:xfrm>
          <a:prstGeom prst="rect">
            <a:avLst/>
          </a:prstGeom>
        </p:spPr>
      </p:pic>
      <p:pic>
        <p:nvPicPr>
          <p:cNvPr id="25" name="Picture 5">
            <a:extLst>
              <a:ext uri="{FF2B5EF4-FFF2-40B4-BE49-F238E27FC236}">
                <a16:creationId xmlns:a16="http://schemas.microsoft.com/office/drawing/2014/main" id="{3EEB1648-3A7B-C41C-AF2F-576B27265752}"/>
              </a:ext>
            </a:extLst>
          </p:cNvPr>
          <p:cNvPicPr>
            <a:picLocks noChangeAspect="1"/>
          </p:cNvPicPr>
          <p:nvPr/>
        </p:nvPicPr>
        <p:blipFill>
          <a:blip r:embed="rId11" cstate="email">
            <a:extLst>
              <a:ext uri="{28A0092B-C50C-407E-A947-70E740481C1C}">
                <a14:useLocalDpi xmlns:a14="http://schemas.microsoft.com/office/drawing/2010/main" val="0"/>
              </a:ext>
            </a:extLst>
          </a:blip>
          <a:srcRect/>
          <a:stretch/>
        </p:blipFill>
        <p:spPr>
          <a:xfrm>
            <a:off x="1612864" y="3754992"/>
            <a:ext cx="1254177" cy="1254177"/>
          </a:xfrm>
          <a:prstGeom prst="rect">
            <a:avLst/>
          </a:prstGeom>
        </p:spPr>
      </p:pic>
      <p:pic>
        <p:nvPicPr>
          <p:cNvPr id="26" name="Picture 5">
            <a:extLst>
              <a:ext uri="{FF2B5EF4-FFF2-40B4-BE49-F238E27FC236}">
                <a16:creationId xmlns:a16="http://schemas.microsoft.com/office/drawing/2014/main" id="{AB381BB7-8059-F06E-D897-5D1DD95D237C}"/>
              </a:ext>
            </a:extLst>
          </p:cNvPr>
          <p:cNvPicPr>
            <a:picLocks noChangeAspect="1"/>
          </p:cNvPicPr>
          <p:nvPr/>
        </p:nvPicPr>
        <p:blipFill>
          <a:blip r:embed="rId12" cstate="email">
            <a:extLst>
              <a:ext uri="{28A0092B-C50C-407E-A947-70E740481C1C}">
                <a14:useLocalDpi xmlns:a14="http://schemas.microsoft.com/office/drawing/2010/main" val="0"/>
              </a:ext>
            </a:extLst>
          </a:blip>
          <a:srcRect/>
          <a:stretch/>
        </p:blipFill>
        <p:spPr>
          <a:xfrm>
            <a:off x="1788228" y="3754992"/>
            <a:ext cx="1254177" cy="1254177"/>
          </a:xfrm>
          <a:prstGeom prst="rect">
            <a:avLst/>
          </a:prstGeom>
        </p:spPr>
      </p:pic>
      <p:pic>
        <p:nvPicPr>
          <p:cNvPr id="27" name="Picture 5">
            <a:extLst>
              <a:ext uri="{FF2B5EF4-FFF2-40B4-BE49-F238E27FC236}">
                <a16:creationId xmlns:a16="http://schemas.microsoft.com/office/drawing/2014/main" id="{C4B28B2E-BC3A-FC89-7BA0-4CAAEBFBA385}"/>
              </a:ext>
            </a:extLst>
          </p:cNvPr>
          <p:cNvPicPr>
            <a:picLocks noChangeAspect="1"/>
          </p:cNvPicPr>
          <p:nvPr/>
        </p:nvPicPr>
        <p:blipFill>
          <a:blip r:embed="rId13" cstate="email">
            <a:extLst>
              <a:ext uri="{28A0092B-C50C-407E-A947-70E740481C1C}">
                <a14:useLocalDpi xmlns:a14="http://schemas.microsoft.com/office/drawing/2010/main" val="0"/>
              </a:ext>
            </a:extLst>
          </a:blip>
          <a:srcRect/>
          <a:stretch/>
        </p:blipFill>
        <p:spPr>
          <a:xfrm>
            <a:off x="1963593" y="3754992"/>
            <a:ext cx="1254177" cy="1254177"/>
          </a:xfrm>
          <a:prstGeom prst="rect">
            <a:avLst/>
          </a:prstGeom>
        </p:spPr>
      </p:pic>
      <p:grpSp>
        <p:nvGrpSpPr>
          <p:cNvPr id="33" name="Group 32">
            <a:extLst>
              <a:ext uri="{FF2B5EF4-FFF2-40B4-BE49-F238E27FC236}">
                <a16:creationId xmlns:a16="http://schemas.microsoft.com/office/drawing/2014/main" id="{39DD6F8D-904C-7AAF-3A30-E7D66D49B207}"/>
              </a:ext>
            </a:extLst>
          </p:cNvPr>
          <p:cNvGrpSpPr/>
          <p:nvPr/>
        </p:nvGrpSpPr>
        <p:grpSpPr>
          <a:xfrm>
            <a:off x="5416882" y="2163324"/>
            <a:ext cx="689235" cy="267217"/>
            <a:chOff x="4337000" y="4311615"/>
            <a:chExt cx="689235" cy="267217"/>
          </a:xfrm>
        </p:grpSpPr>
        <p:sp>
          <p:nvSpPr>
            <p:cNvPr id="28" name="Rectangle 27">
              <a:extLst>
                <a:ext uri="{FF2B5EF4-FFF2-40B4-BE49-F238E27FC236}">
                  <a16:creationId xmlns:a16="http://schemas.microsoft.com/office/drawing/2014/main" id="{4E02BDFC-4650-1BB3-B614-616B8A2FD028}"/>
                </a:ext>
              </a:extLst>
            </p:cNvPr>
            <p:cNvSpPr/>
            <p:nvPr/>
          </p:nvSpPr>
          <p:spPr>
            <a:xfrm rot="1024062">
              <a:off x="4337000" y="4311615"/>
              <a:ext cx="689235" cy="73755"/>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9" name="Rectangle 28">
              <a:extLst>
                <a:ext uri="{FF2B5EF4-FFF2-40B4-BE49-F238E27FC236}">
                  <a16:creationId xmlns:a16="http://schemas.microsoft.com/office/drawing/2014/main" id="{E85FF9E1-3134-DB41-A0BD-3D396D335F9B}"/>
                </a:ext>
              </a:extLst>
            </p:cNvPr>
            <p:cNvSpPr/>
            <p:nvPr/>
          </p:nvSpPr>
          <p:spPr>
            <a:xfrm rot="3731046">
              <a:off x="4516790" y="4410789"/>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0" name="Rectangle 29">
              <a:extLst>
                <a:ext uri="{FF2B5EF4-FFF2-40B4-BE49-F238E27FC236}">
                  <a16:creationId xmlns:a16="http://schemas.microsoft.com/office/drawing/2014/main" id="{2551B61E-96A5-9CD4-B2E1-07C428050495}"/>
                </a:ext>
              </a:extLst>
            </p:cNvPr>
            <p:cNvSpPr/>
            <p:nvPr/>
          </p:nvSpPr>
          <p:spPr>
            <a:xfrm rot="3731046">
              <a:off x="4418183" y="4497083"/>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1" name="Rectangle 30">
              <a:extLst>
                <a:ext uri="{FF2B5EF4-FFF2-40B4-BE49-F238E27FC236}">
                  <a16:creationId xmlns:a16="http://schemas.microsoft.com/office/drawing/2014/main" id="{E0CEEA74-F58B-1F25-023F-49032EA65768}"/>
                </a:ext>
              </a:extLst>
            </p:cNvPr>
            <p:cNvSpPr/>
            <p:nvPr/>
          </p:nvSpPr>
          <p:spPr>
            <a:xfrm rot="3731046">
              <a:off x="4594846" y="4515425"/>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2" name="Rectangle 31">
              <a:extLst>
                <a:ext uri="{FF2B5EF4-FFF2-40B4-BE49-F238E27FC236}">
                  <a16:creationId xmlns:a16="http://schemas.microsoft.com/office/drawing/2014/main" id="{B19F4D6E-3953-4593-B503-5D133CCDB53E}"/>
                </a:ext>
              </a:extLst>
            </p:cNvPr>
            <p:cNvSpPr/>
            <p:nvPr/>
          </p:nvSpPr>
          <p:spPr>
            <a:xfrm rot="3731046">
              <a:off x="4688626" y="4478177"/>
              <a:ext cx="64903" cy="61912"/>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sp>
        <p:nvSpPr>
          <p:cNvPr id="5" name="Tekstvak 10">
            <a:extLst>
              <a:ext uri="{FF2B5EF4-FFF2-40B4-BE49-F238E27FC236}">
                <a16:creationId xmlns:a16="http://schemas.microsoft.com/office/drawing/2014/main" id="{1D342698-B746-7BF6-7F37-814ACD7B979F}"/>
              </a:ext>
            </a:extLst>
          </p:cNvPr>
          <p:cNvSpPr txBox="1"/>
          <p:nvPr/>
        </p:nvSpPr>
        <p:spPr>
          <a:xfrm>
            <a:off x="6205322" y="3293327"/>
            <a:ext cx="2748550" cy="461665"/>
          </a:xfrm>
          <a:prstGeom prst="rect">
            <a:avLst/>
          </a:prstGeom>
          <a:noFill/>
        </p:spPr>
        <p:txBody>
          <a:bodyPr wrap="square">
            <a:spAutoFit/>
          </a:bodyPr>
          <a:lstStyle/>
          <a:p>
            <a:pPr algn="ctr"/>
            <a:r>
              <a:rPr lang="en-GB" sz="2400" dirty="0" err="1"/>
              <a:t>stiften</a:t>
            </a:r>
            <a:endParaRPr lang="nl-NL" sz="2400" dirty="0"/>
          </a:p>
        </p:txBody>
      </p:sp>
    </p:spTree>
    <p:extLst>
      <p:ext uri="{BB962C8B-B14F-4D97-AF65-F5344CB8AC3E}">
        <p14:creationId xmlns:p14="http://schemas.microsoft.com/office/powerpoint/2010/main" val="743231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C989D-6C2E-33B3-6FA1-5BDD75B0124F}"/>
            </a:ext>
          </a:extLst>
        </p:cNvPr>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5967596-BE0D-8C2A-058D-888D25748C5D}"/>
              </a:ext>
            </a:extLst>
          </p:cNvPr>
          <p:cNvSpPr>
            <a:spLocks noGrp="1"/>
          </p:cNvSpPr>
          <p:nvPr>
            <p:ph type="sldNum" sz="quarter" idx="4"/>
          </p:nvPr>
        </p:nvSpPr>
        <p:spPr/>
        <p:txBody>
          <a:bodyPr/>
          <a:lstStyle/>
          <a:p>
            <a:fld id="{FE63E531-1C3B-364E-9A80-B8838FF23FE5}" type="slidenum">
              <a:rPr lang="nl-NL" smtClean="0"/>
              <a:pPr/>
              <a:t>20</a:t>
            </a:fld>
            <a:endParaRPr lang="nl-NL" dirty="0"/>
          </a:p>
        </p:txBody>
      </p:sp>
      <p:sp>
        <p:nvSpPr>
          <p:cNvPr id="5" name="Titel 4">
            <a:extLst>
              <a:ext uri="{FF2B5EF4-FFF2-40B4-BE49-F238E27FC236}">
                <a16:creationId xmlns:a16="http://schemas.microsoft.com/office/drawing/2014/main" id="{9204FEF9-98BD-ACA5-F326-BA19AC0EEBA7}"/>
              </a:ext>
            </a:extLst>
          </p:cNvPr>
          <p:cNvSpPr>
            <a:spLocks noGrp="1"/>
          </p:cNvSpPr>
          <p:nvPr>
            <p:ph type="title"/>
          </p:nvPr>
        </p:nvSpPr>
        <p:spPr/>
        <p:txBody>
          <a:bodyPr/>
          <a:lstStyle/>
          <a:p>
            <a:r>
              <a:rPr lang="en-GB" dirty="0"/>
              <a:t>1 Leg </a:t>
            </a:r>
            <a:r>
              <a:rPr lang="en-GB" dirty="0" err="1"/>
              <a:t>een</a:t>
            </a:r>
            <a:r>
              <a:rPr lang="en-GB" dirty="0"/>
              <a:t> </a:t>
            </a:r>
            <a:r>
              <a:rPr lang="en-GB" dirty="0" err="1"/>
              <a:t>kaart</a:t>
            </a:r>
            <a:r>
              <a:rPr lang="en-GB" dirty="0"/>
              <a:t> op het bord</a:t>
            </a:r>
            <a:endParaRPr lang="nl-NL" dirty="0"/>
          </a:p>
        </p:txBody>
      </p:sp>
      <p:sp>
        <p:nvSpPr>
          <p:cNvPr id="6" name="Text Placeholder 5">
            <a:extLst>
              <a:ext uri="{FF2B5EF4-FFF2-40B4-BE49-F238E27FC236}">
                <a16:creationId xmlns:a16="http://schemas.microsoft.com/office/drawing/2014/main" id="{8D5C2294-C768-9725-8CB1-484D92346B3F}"/>
              </a:ext>
            </a:extLst>
          </p:cNvPr>
          <p:cNvSpPr>
            <a:spLocks noGrp="1"/>
          </p:cNvSpPr>
          <p:nvPr>
            <p:ph type="body" sz="quarter" idx="13"/>
          </p:nvPr>
        </p:nvSpPr>
        <p:spPr>
          <a:xfrm>
            <a:off x="5423769" y="1611220"/>
            <a:ext cx="3216993" cy="3060000"/>
          </a:xfrm>
        </p:spPr>
        <p:txBody>
          <a:bodyPr/>
          <a:lstStyle/>
          <a:p>
            <a:pPr marL="0" indent="0">
              <a:buNone/>
            </a:pPr>
            <a:r>
              <a:rPr lang="en-GB" dirty="0"/>
              <a:t>Pak de </a:t>
            </a:r>
            <a:r>
              <a:rPr lang="en-GB" dirty="0" err="1"/>
              <a:t>aardappelkaart</a:t>
            </a:r>
            <a:r>
              <a:rPr lang="en-GB" dirty="0"/>
              <a:t>.</a:t>
            </a:r>
          </a:p>
          <a:p>
            <a:pPr marL="0" indent="0">
              <a:buNone/>
            </a:pPr>
            <a:r>
              <a:rPr lang="en-GB" dirty="0"/>
              <a:t>We </a:t>
            </a:r>
            <a:r>
              <a:rPr lang="en-GB" dirty="0" err="1"/>
              <a:t>gaan</a:t>
            </a:r>
            <a:r>
              <a:rPr lang="en-GB" dirty="0"/>
              <a:t> de </a:t>
            </a:r>
            <a:r>
              <a:rPr lang="en-GB" dirty="0" err="1"/>
              <a:t>aardappelkaart</a:t>
            </a:r>
            <a:r>
              <a:rPr lang="en-GB" dirty="0"/>
              <a:t> op de het </a:t>
            </a:r>
            <a:r>
              <a:rPr lang="en-GB" dirty="0" err="1"/>
              <a:t>vakje</a:t>
            </a:r>
            <a:r>
              <a:rPr lang="en-GB" dirty="0"/>
              <a:t> met Melk van </a:t>
            </a:r>
            <a:r>
              <a:rPr lang="en-GB" dirty="0" err="1"/>
              <a:t>koeien</a:t>
            </a:r>
            <a:r>
              <a:rPr lang="en-GB" dirty="0"/>
              <a:t> </a:t>
            </a:r>
            <a:r>
              <a:rPr lang="en-GB" dirty="0" err="1"/>
              <a:t>leggen</a:t>
            </a:r>
            <a:r>
              <a:rPr lang="en-GB" dirty="0"/>
              <a:t>.</a:t>
            </a:r>
            <a:endParaRPr lang="nl-NL" dirty="0"/>
          </a:p>
        </p:txBody>
      </p:sp>
      <p:pic>
        <p:nvPicPr>
          <p:cNvPr id="7" name="Picture 6" descr="A colorful squares with text&#10;&#10;Description automatically generated with medium confidence">
            <a:extLst>
              <a:ext uri="{FF2B5EF4-FFF2-40B4-BE49-F238E27FC236}">
                <a16:creationId xmlns:a16="http://schemas.microsoft.com/office/drawing/2014/main" id="{943B0805-30CD-CB1C-78F1-A0736DC51A8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23473" y="1615027"/>
            <a:ext cx="1896726" cy="3032481"/>
          </a:xfrm>
          <a:prstGeom prst="rect">
            <a:avLst/>
          </a:prstGeom>
        </p:spPr>
      </p:pic>
      <p:pic>
        <p:nvPicPr>
          <p:cNvPr id="2" name="Picture 1">
            <a:extLst>
              <a:ext uri="{FF2B5EF4-FFF2-40B4-BE49-F238E27FC236}">
                <a16:creationId xmlns:a16="http://schemas.microsoft.com/office/drawing/2014/main" id="{7C938F6F-83B8-2D80-A0B6-51BE1F98E14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430669" y="3298238"/>
            <a:ext cx="1024873" cy="1024873"/>
          </a:xfrm>
          <a:prstGeom prst="rect">
            <a:avLst/>
          </a:prstGeom>
        </p:spPr>
      </p:pic>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4009DADA-577D-E8C7-A698-F31F10215E75}"/>
                  </a:ext>
                </a:extLst>
              </p14:cNvPr>
              <p14:cNvContentPartPr/>
              <p14:nvPr/>
            </p14:nvContentPartPr>
            <p14:xfrm rot="17372689">
              <a:off x="2538701" y="3684214"/>
              <a:ext cx="889920" cy="585720"/>
            </p14:xfrm>
          </p:contentPart>
        </mc:Choice>
        <mc:Fallback xmlns="">
          <p:pic>
            <p:nvPicPr>
              <p:cNvPr id="3" name="Ink 2">
                <a:extLst>
                  <a:ext uri="{FF2B5EF4-FFF2-40B4-BE49-F238E27FC236}">
                    <a16:creationId xmlns:a16="http://schemas.microsoft.com/office/drawing/2014/main" id="{4009DADA-577D-E8C7-A698-F31F10215E75}"/>
                  </a:ext>
                </a:extLst>
              </p:cNvPr>
              <p:cNvPicPr/>
              <p:nvPr/>
            </p:nvPicPr>
            <p:blipFill>
              <a:blip r:embed="rId6"/>
              <a:stretch>
                <a:fillRect/>
              </a:stretch>
            </p:blipFill>
            <p:spPr>
              <a:xfrm rot="17372689">
                <a:off x="2529705" y="3675214"/>
                <a:ext cx="907553" cy="603360"/>
              </a:xfrm>
              <a:prstGeom prst="rect">
                <a:avLst/>
              </a:prstGeom>
            </p:spPr>
          </p:pic>
        </mc:Fallback>
      </mc:AlternateContent>
      <p:sp>
        <p:nvSpPr>
          <p:cNvPr id="23" name="TextBox 22">
            <a:extLst>
              <a:ext uri="{FF2B5EF4-FFF2-40B4-BE49-F238E27FC236}">
                <a16:creationId xmlns:a16="http://schemas.microsoft.com/office/drawing/2014/main" id="{C27E312C-6B6D-5327-85F5-BA254F999517}"/>
              </a:ext>
            </a:extLst>
          </p:cNvPr>
          <p:cNvSpPr txBox="1"/>
          <p:nvPr/>
        </p:nvSpPr>
        <p:spPr>
          <a:xfrm>
            <a:off x="3365139" y="1546309"/>
            <a:ext cx="1513690" cy="307777"/>
          </a:xfrm>
          <a:prstGeom prst="rect">
            <a:avLst/>
          </a:prstGeom>
          <a:noFill/>
        </p:spPr>
        <p:txBody>
          <a:bodyPr wrap="square" rtlCol="0">
            <a:spAutoFit/>
          </a:bodyPr>
          <a:lstStyle/>
          <a:p>
            <a:r>
              <a:rPr lang="en-GB" sz="1400" dirty="0" err="1">
                <a:solidFill>
                  <a:srgbClr val="009136"/>
                </a:solidFill>
              </a:rPr>
              <a:t>Kaartenbaas</a:t>
            </a:r>
            <a:endParaRPr lang="nl-NL" sz="1400" dirty="0">
              <a:solidFill>
                <a:srgbClr val="009136"/>
              </a:solidFill>
            </a:endParaRPr>
          </a:p>
        </p:txBody>
      </p:sp>
    </p:spTree>
    <p:extLst>
      <p:ext uri="{BB962C8B-B14F-4D97-AF65-F5344CB8AC3E}">
        <p14:creationId xmlns:p14="http://schemas.microsoft.com/office/powerpoint/2010/main" val="25365518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C989D-6C2E-33B3-6FA1-5BDD75B0124F}"/>
            </a:ext>
          </a:extLst>
        </p:cNvPr>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5967596-BE0D-8C2A-058D-888D25748C5D}"/>
              </a:ext>
            </a:extLst>
          </p:cNvPr>
          <p:cNvSpPr>
            <a:spLocks noGrp="1"/>
          </p:cNvSpPr>
          <p:nvPr>
            <p:ph type="sldNum" sz="quarter" idx="4"/>
          </p:nvPr>
        </p:nvSpPr>
        <p:spPr/>
        <p:txBody>
          <a:bodyPr/>
          <a:lstStyle/>
          <a:p>
            <a:fld id="{FE63E531-1C3B-364E-9A80-B8838FF23FE5}" type="slidenum">
              <a:rPr lang="nl-NL" smtClean="0"/>
              <a:pPr/>
              <a:t>21</a:t>
            </a:fld>
            <a:endParaRPr lang="nl-NL" dirty="0"/>
          </a:p>
        </p:txBody>
      </p:sp>
      <p:sp>
        <p:nvSpPr>
          <p:cNvPr id="5" name="Titel 4">
            <a:extLst>
              <a:ext uri="{FF2B5EF4-FFF2-40B4-BE49-F238E27FC236}">
                <a16:creationId xmlns:a16="http://schemas.microsoft.com/office/drawing/2014/main" id="{9204FEF9-98BD-ACA5-F326-BA19AC0EEBA7}"/>
              </a:ext>
            </a:extLst>
          </p:cNvPr>
          <p:cNvSpPr>
            <a:spLocks noGrp="1"/>
          </p:cNvSpPr>
          <p:nvPr>
            <p:ph type="title"/>
          </p:nvPr>
        </p:nvSpPr>
        <p:spPr/>
        <p:txBody>
          <a:bodyPr/>
          <a:lstStyle/>
          <a:p>
            <a:r>
              <a:rPr lang="en-GB" dirty="0"/>
              <a:t>Pas </a:t>
            </a:r>
            <a:r>
              <a:rPr lang="en-GB" dirty="0" err="1"/>
              <a:t>blokjes</a:t>
            </a:r>
            <a:r>
              <a:rPr lang="en-GB" dirty="0"/>
              <a:t> </a:t>
            </a:r>
            <a:r>
              <a:rPr lang="en-GB" dirty="0" err="1"/>
              <a:t>eiwit</a:t>
            </a:r>
            <a:r>
              <a:rPr lang="en-GB" dirty="0"/>
              <a:t> </a:t>
            </a:r>
            <a:r>
              <a:rPr lang="en-GB" dirty="0" err="1"/>
              <a:t>en</a:t>
            </a:r>
            <a:r>
              <a:rPr lang="en-GB" dirty="0"/>
              <a:t> CO2 </a:t>
            </a:r>
            <a:r>
              <a:rPr lang="en-GB" dirty="0" err="1"/>
              <a:t>aan</a:t>
            </a:r>
            <a:endParaRPr lang="nl-NL" dirty="0"/>
          </a:p>
        </p:txBody>
      </p:sp>
      <p:sp>
        <p:nvSpPr>
          <p:cNvPr id="22" name="TextBox 21">
            <a:extLst>
              <a:ext uri="{FF2B5EF4-FFF2-40B4-BE49-F238E27FC236}">
                <a16:creationId xmlns:a16="http://schemas.microsoft.com/office/drawing/2014/main" id="{4ED1F630-E6CF-A25D-E50B-16C01ED53F85}"/>
              </a:ext>
            </a:extLst>
          </p:cNvPr>
          <p:cNvSpPr txBox="1"/>
          <p:nvPr/>
        </p:nvSpPr>
        <p:spPr>
          <a:xfrm>
            <a:off x="2533028" y="1461060"/>
            <a:ext cx="1727200" cy="646331"/>
          </a:xfrm>
          <a:prstGeom prst="rect">
            <a:avLst/>
          </a:prstGeom>
          <a:noFill/>
        </p:spPr>
        <p:txBody>
          <a:bodyPr wrap="square" rtlCol="0">
            <a:spAutoFit/>
          </a:bodyPr>
          <a:lstStyle/>
          <a:p>
            <a:r>
              <a:rPr lang="en-GB" dirty="0"/>
              <a:t>15 </a:t>
            </a:r>
            <a:r>
              <a:rPr lang="en-GB" dirty="0" err="1"/>
              <a:t>eiwit</a:t>
            </a:r>
            <a:r>
              <a:rPr lang="en-GB" dirty="0"/>
              <a:t> </a:t>
            </a:r>
            <a:r>
              <a:rPr lang="en-GB" dirty="0" err="1"/>
              <a:t>eraf</a:t>
            </a:r>
            <a:endParaRPr lang="en-GB" dirty="0"/>
          </a:p>
          <a:p>
            <a:r>
              <a:rPr lang="en-GB" dirty="0"/>
              <a:t>3 </a:t>
            </a:r>
            <a:r>
              <a:rPr lang="en-GB" dirty="0" err="1"/>
              <a:t>blokjes</a:t>
            </a:r>
            <a:r>
              <a:rPr lang="en-GB" dirty="0"/>
              <a:t> </a:t>
            </a:r>
            <a:r>
              <a:rPr lang="en-GB" dirty="0" err="1"/>
              <a:t>weg</a:t>
            </a:r>
            <a:endParaRPr lang="nl-NL" dirty="0"/>
          </a:p>
        </p:txBody>
      </p:sp>
      <p:pic>
        <p:nvPicPr>
          <p:cNvPr id="3" name="Picture 2" descr="A colorful squares with text&#10;&#10;Description automatically generated with medium confidence">
            <a:extLst>
              <a:ext uri="{FF2B5EF4-FFF2-40B4-BE49-F238E27FC236}">
                <a16:creationId xmlns:a16="http://schemas.microsoft.com/office/drawing/2014/main" id="{D3098CDA-18FA-97A3-5C93-1E57BFC4CFD4}"/>
              </a:ext>
            </a:extLst>
          </p:cNvPr>
          <p:cNvPicPr>
            <a:picLocks noChangeAspect="1"/>
          </p:cNvPicPr>
          <p:nvPr/>
        </p:nvPicPr>
        <p:blipFill rotWithShape="1">
          <a:blip r:embed="rId3">
            <a:extLst>
              <a:ext uri="{28A0092B-C50C-407E-A947-70E740481C1C}">
                <a14:useLocalDpi xmlns:a14="http://schemas.microsoft.com/office/drawing/2010/main" val="0"/>
              </a:ext>
            </a:extLst>
          </a:blip>
          <a:srcRect l="54911" t="62486" r="-3345" b="-1464"/>
          <a:stretch/>
        </p:blipFill>
        <p:spPr>
          <a:xfrm>
            <a:off x="172719" y="1436602"/>
            <a:ext cx="2197451" cy="2827421"/>
          </a:xfrm>
          <a:prstGeom prst="rect">
            <a:avLst/>
          </a:prstGeom>
        </p:spPr>
      </p:pic>
      <p:pic>
        <p:nvPicPr>
          <p:cNvPr id="27" name="Picture 6">
            <a:extLst>
              <a:ext uri="{FF2B5EF4-FFF2-40B4-BE49-F238E27FC236}">
                <a16:creationId xmlns:a16="http://schemas.microsoft.com/office/drawing/2014/main" id="{6907F175-AA26-F990-5E12-09C5865E26EA}"/>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4423086" y="1374441"/>
            <a:ext cx="2078275" cy="2915778"/>
          </a:xfrm>
          <a:prstGeom prst="rect">
            <a:avLst/>
          </a:prstGeom>
        </p:spPr>
      </p:pic>
      <p:sp>
        <p:nvSpPr>
          <p:cNvPr id="28" name="Rectangle 27">
            <a:extLst>
              <a:ext uri="{FF2B5EF4-FFF2-40B4-BE49-F238E27FC236}">
                <a16:creationId xmlns:a16="http://schemas.microsoft.com/office/drawing/2014/main" id="{6E31669F-4B0E-202B-2F60-696684C28896}"/>
              </a:ext>
            </a:extLst>
          </p:cNvPr>
          <p:cNvSpPr/>
          <p:nvPr/>
        </p:nvSpPr>
        <p:spPr>
          <a:xfrm>
            <a:off x="4903055" y="1851036"/>
            <a:ext cx="962506" cy="102998"/>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9" name="Rectangle 28">
            <a:extLst>
              <a:ext uri="{FF2B5EF4-FFF2-40B4-BE49-F238E27FC236}">
                <a16:creationId xmlns:a16="http://schemas.microsoft.com/office/drawing/2014/main" id="{10CC3158-C091-DD04-2186-64BFA1F3F8E5}"/>
              </a:ext>
            </a:extLst>
          </p:cNvPr>
          <p:cNvSpPr/>
          <p:nvPr/>
        </p:nvSpPr>
        <p:spPr>
          <a:xfrm>
            <a:off x="4903055" y="1950797"/>
            <a:ext cx="962506" cy="102998"/>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0" name="Rectangle 29">
            <a:extLst>
              <a:ext uri="{FF2B5EF4-FFF2-40B4-BE49-F238E27FC236}">
                <a16:creationId xmlns:a16="http://schemas.microsoft.com/office/drawing/2014/main" id="{7523995F-DF9D-95F3-E738-C20629E8C254}"/>
              </a:ext>
            </a:extLst>
          </p:cNvPr>
          <p:cNvSpPr/>
          <p:nvPr/>
        </p:nvSpPr>
        <p:spPr>
          <a:xfrm>
            <a:off x="4903055" y="2057209"/>
            <a:ext cx="962506" cy="102998"/>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1" name="Rectangle 30">
            <a:extLst>
              <a:ext uri="{FF2B5EF4-FFF2-40B4-BE49-F238E27FC236}">
                <a16:creationId xmlns:a16="http://schemas.microsoft.com/office/drawing/2014/main" id="{115AA9C0-DC9B-60E9-670D-8380A664D35E}"/>
              </a:ext>
            </a:extLst>
          </p:cNvPr>
          <p:cNvSpPr/>
          <p:nvPr/>
        </p:nvSpPr>
        <p:spPr>
          <a:xfrm>
            <a:off x="4903055" y="2156971"/>
            <a:ext cx="962506" cy="102998"/>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2" name="Rectangle 31">
            <a:extLst>
              <a:ext uri="{FF2B5EF4-FFF2-40B4-BE49-F238E27FC236}">
                <a16:creationId xmlns:a16="http://schemas.microsoft.com/office/drawing/2014/main" id="{EEBDE7E7-9213-DBB6-BC1B-FC5E0D02FC12}"/>
              </a:ext>
            </a:extLst>
          </p:cNvPr>
          <p:cNvSpPr/>
          <p:nvPr/>
        </p:nvSpPr>
        <p:spPr>
          <a:xfrm>
            <a:off x="4903055" y="2250082"/>
            <a:ext cx="962506" cy="102998"/>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3" name="Rectangle 32">
            <a:extLst>
              <a:ext uri="{FF2B5EF4-FFF2-40B4-BE49-F238E27FC236}">
                <a16:creationId xmlns:a16="http://schemas.microsoft.com/office/drawing/2014/main" id="{11179792-F0CB-84F7-EDFE-6C0DC9F033DA}"/>
              </a:ext>
            </a:extLst>
          </p:cNvPr>
          <p:cNvSpPr/>
          <p:nvPr/>
        </p:nvSpPr>
        <p:spPr>
          <a:xfrm>
            <a:off x="4903055" y="2349844"/>
            <a:ext cx="962506" cy="102998"/>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4" name="Rectangle 33">
            <a:extLst>
              <a:ext uri="{FF2B5EF4-FFF2-40B4-BE49-F238E27FC236}">
                <a16:creationId xmlns:a16="http://schemas.microsoft.com/office/drawing/2014/main" id="{7E63529A-87B7-8697-03D2-CD880B80BF2F}"/>
              </a:ext>
            </a:extLst>
          </p:cNvPr>
          <p:cNvSpPr/>
          <p:nvPr/>
        </p:nvSpPr>
        <p:spPr>
          <a:xfrm>
            <a:off x="4903055" y="2449606"/>
            <a:ext cx="962506" cy="102998"/>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5" name="Rectangle 34">
            <a:extLst>
              <a:ext uri="{FF2B5EF4-FFF2-40B4-BE49-F238E27FC236}">
                <a16:creationId xmlns:a16="http://schemas.microsoft.com/office/drawing/2014/main" id="{6B725957-7DEB-E77C-0DD3-B2D4FE8FFFA4}"/>
              </a:ext>
            </a:extLst>
          </p:cNvPr>
          <p:cNvSpPr/>
          <p:nvPr/>
        </p:nvSpPr>
        <p:spPr>
          <a:xfrm>
            <a:off x="4903055" y="2536065"/>
            <a:ext cx="962506" cy="102998"/>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6" name="Rectangle 35">
            <a:extLst>
              <a:ext uri="{FF2B5EF4-FFF2-40B4-BE49-F238E27FC236}">
                <a16:creationId xmlns:a16="http://schemas.microsoft.com/office/drawing/2014/main" id="{BAAAE24C-F718-8454-1E21-1F6318D829A8}"/>
              </a:ext>
            </a:extLst>
          </p:cNvPr>
          <p:cNvSpPr/>
          <p:nvPr/>
        </p:nvSpPr>
        <p:spPr>
          <a:xfrm>
            <a:off x="4903056" y="2635827"/>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7" name="Rectangle 36">
            <a:extLst>
              <a:ext uri="{FF2B5EF4-FFF2-40B4-BE49-F238E27FC236}">
                <a16:creationId xmlns:a16="http://schemas.microsoft.com/office/drawing/2014/main" id="{29E5B814-23D9-3766-D9B5-4F1C936BB19C}"/>
              </a:ext>
            </a:extLst>
          </p:cNvPr>
          <p:cNvSpPr/>
          <p:nvPr/>
        </p:nvSpPr>
        <p:spPr>
          <a:xfrm>
            <a:off x="4999492" y="2635827"/>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8" name="Rectangle 37">
            <a:extLst>
              <a:ext uri="{FF2B5EF4-FFF2-40B4-BE49-F238E27FC236}">
                <a16:creationId xmlns:a16="http://schemas.microsoft.com/office/drawing/2014/main" id="{E834DE93-4C56-5F15-513E-0C59997818C6}"/>
              </a:ext>
            </a:extLst>
          </p:cNvPr>
          <p:cNvSpPr/>
          <p:nvPr/>
        </p:nvSpPr>
        <p:spPr>
          <a:xfrm>
            <a:off x="5092603" y="2635827"/>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9" name="Rectangle 38">
            <a:extLst>
              <a:ext uri="{FF2B5EF4-FFF2-40B4-BE49-F238E27FC236}">
                <a16:creationId xmlns:a16="http://schemas.microsoft.com/office/drawing/2014/main" id="{1263A7AC-649C-E8AC-3F44-7B780BFC697C}"/>
              </a:ext>
            </a:extLst>
          </p:cNvPr>
          <p:cNvSpPr/>
          <p:nvPr/>
        </p:nvSpPr>
        <p:spPr>
          <a:xfrm>
            <a:off x="5192365" y="2635827"/>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0" name="Rectangle 39">
            <a:extLst>
              <a:ext uri="{FF2B5EF4-FFF2-40B4-BE49-F238E27FC236}">
                <a16:creationId xmlns:a16="http://schemas.microsoft.com/office/drawing/2014/main" id="{442F82CA-7830-84FD-BF47-A081E9D58B3B}"/>
              </a:ext>
            </a:extLst>
          </p:cNvPr>
          <p:cNvSpPr/>
          <p:nvPr/>
        </p:nvSpPr>
        <p:spPr>
          <a:xfrm>
            <a:off x="5288800" y="2635827"/>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1" name="Rectangle 40">
            <a:extLst>
              <a:ext uri="{FF2B5EF4-FFF2-40B4-BE49-F238E27FC236}">
                <a16:creationId xmlns:a16="http://schemas.microsoft.com/office/drawing/2014/main" id="{F855CABB-7BFC-1811-A6AA-F5B395208C3A}"/>
              </a:ext>
            </a:extLst>
          </p:cNvPr>
          <p:cNvSpPr/>
          <p:nvPr/>
        </p:nvSpPr>
        <p:spPr>
          <a:xfrm>
            <a:off x="5378586" y="2635827"/>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2" name="Rectangle 41">
            <a:extLst>
              <a:ext uri="{FF2B5EF4-FFF2-40B4-BE49-F238E27FC236}">
                <a16:creationId xmlns:a16="http://schemas.microsoft.com/office/drawing/2014/main" id="{17F1D16B-57D0-BECC-EFAF-0EF7ED8160C8}"/>
              </a:ext>
            </a:extLst>
          </p:cNvPr>
          <p:cNvSpPr/>
          <p:nvPr/>
        </p:nvSpPr>
        <p:spPr>
          <a:xfrm>
            <a:off x="5475022" y="2635827"/>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3" name="Rectangle 42">
            <a:extLst>
              <a:ext uri="{FF2B5EF4-FFF2-40B4-BE49-F238E27FC236}">
                <a16:creationId xmlns:a16="http://schemas.microsoft.com/office/drawing/2014/main" id="{8D0DB71B-493D-627F-EC6C-29FF5B59E0F4}"/>
              </a:ext>
            </a:extLst>
          </p:cNvPr>
          <p:cNvSpPr/>
          <p:nvPr/>
        </p:nvSpPr>
        <p:spPr>
          <a:xfrm>
            <a:off x="5568132" y="2635827"/>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4" name="Rectangle 43">
            <a:extLst>
              <a:ext uri="{FF2B5EF4-FFF2-40B4-BE49-F238E27FC236}">
                <a16:creationId xmlns:a16="http://schemas.microsoft.com/office/drawing/2014/main" id="{D8A8E366-D366-836F-5936-9A2E0A03D1A0}"/>
              </a:ext>
            </a:extLst>
          </p:cNvPr>
          <p:cNvSpPr/>
          <p:nvPr/>
        </p:nvSpPr>
        <p:spPr>
          <a:xfrm>
            <a:off x="5667894" y="2635827"/>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5" name="Rectangle 44">
            <a:extLst>
              <a:ext uri="{FF2B5EF4-FFF2-40B4-BE49-F238E27FC236}">
                <a16:creationId xmlns:a16="http://schemas.microsoft.com/office/drawing/2014/main" id="{B2F79D9F-1346-ED0E-B5D1-804D8AF45660}"/>
              </a:ext>
            </a:extLst>
          </p:cNvPr>
          <p:cNvSpPr/>
          <p:nvPr/>
        </p:nvSpPr>
        <p:spPr>
          <a:xfrm>
            <a:off x="5764330" y="2635827"/>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6" name="Rectangle 45">
            <a:extLst>
              <a:ext uri="{FF2B5EF4-FFF2-40B4-BE49-F238E27FC236}">
                <a16:creationId xmlns:a16="http://schemas.microsoft.com/office/drawing/2014/main" id="{47423273-A8B6-B5DA-69E4-FB9F564480DD}"/>
              </a:ext>
            </a:extLst>
          </p:cNvPr>
          <p:cNvSpPr/>
          <p:nvPr/>
        </p:nvSpPr>
        <p:spPr>
          <a:xfrm>
            <a:off x="4903056" y="2735589"/>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7" name="Rectangle 46">
            <a:extLst>
              <a:ext uri="{FF2B5EF4-FFF2-40B4-BE49-F238E27FC236}">
                <a16:creationId xmlns:a16="http://schemas.microsoft.com/office/drawing/2014/main" id="{092FF717-7E3F-563F-A2AE-3872DD1C6D3E}"/>
              </a:ext>
            </a:extLst>
          </p:cNvPr>
          <p:cNvSpPr/>
          <p:nvPr/>
        </p:nvSpPr>
        <p:spPr>
          <a:xfrm>
            <a:off x="4999492" y="2735589"/>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8" name="Rectangle 47">
            <a:extLst>
              <a:ext uri="{FF2B5EF4-FFF2-40B4-BE49-F238E27FC236}">
                <a16:creationId xmlns:a16="http://schemas.microsoft.com/office/drawing/2014/main" id="{4CC23CF9-AAEC-B0ED-6E16-5325EBF4D8F7}"/>
              </a:ext>
            </a:extLst>
          </p:cNvPr>
          <p:cNvSpPr/>
          <p:nvPr/>
        </p:nvSpPr>
        <p:spPr>
          <a:xfrm>
            <a:off x="5092603" y="2735589"/>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9" name="Rectangle 48">
            <a:extLst>
              <a:ext uri="{FF2B5EF4-FFF2-40B4-BE49-F238E27FC236}">
                <a16:creationId xmlns:a16="http://schemas.microsoft.com/office/drawing/2014/main" id="{EFB2C93B-C3BA-A35F-FF91-80F4179BD54B}"/>
              </a:ext>
            </a:extLst>
          </p:cNvPr>
          <p:cNvSpPr/>
          <p:nvPr/>
        </p:nvSpPr>
        <p:spPr>
          <a:xfrm>
            <a:off x="5192365" y="2735589"/>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0" name="Rectangle 49">
            <a:extLst>
              <a:ext uri="{FF2B5EF4-FFF2-40B4-BE49-F238E27FC236}">
                <a16:creationId xmlns:a16="http://schemas.microsoft.com/office/drawing/2014/main" id="{C6546683-5473-D740-5826-BE920A594579}"/>
              </a:ext>
            </a:extLst>
          </p:cNvPr>
          <p:cNvSpPr/>
          <p:nvPr/>
        </p:nvSpPr>
        <p:spPr>
          <a:xfrm>
            <a:off x="5288800" y="2735589"/>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1" name="Rectangle 50">
            <a:extLst>
              <a:ext uri="{FF2B5EF4-FFF2-40B4-BE49-F238E27FC236}">
                <a16:creationId xmlns:a16="http://schemas.microsoft.com/office/drawing/2014/main" id="{24A9D4DC-C6AC-AE90-8868-19E1E347DEEA}"/>
              </a:ext>
            </a:extLst>
          </p:cNvPr>
          <p:cNvSpPr/>
          <p:nvPr/>
        </p:nvSpPr>
        <p:spPr>
          <a:xfrm>
            <a:off x="5378586" y="2735589"/>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2" name="Rectangle 51">
            <a:extLst>
              <a:ext uri="{FF2B5EF4-FFF2-40B4-BE49-F238E27FC236}">
                <a16:creationId xmlns:a16="http://schemas.microsoft.com/office/drawing/2014/main" id="{1DA26168-5651-4DD2-3809-8CD36E90909D}"/>
              </a:ext>
            </a:extLst>
          </p:cNvPr>
          <p:cNvSpPr/>
          <p:nvPr/>
        </p:nvSpPr>
        <p:spPr>
          <a:xfrm>
            <a:off x="5475022" y="2735589"/>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3" name="Rectangle 52">
            <a:extLst>
              <a:ext uri="{FF2B5EF4-FFF2-40B4-BE49-F238E27FC236}">
                <a16:creationId xmlns:a16="http://schemas.microsoft.com/office/drawing/2014/main" id="{6465C4D1-89A5-7395-1822-B412F43E672C}"/>
              </a:ext>
            </a:extLst>
          </p:cNvPr>
          <p:cNvSpPr/>
          <p:nvPr/>
        </p:nvSpPr>
        <p:spPr>
          <a:xfrm>
            <a:off x="5568132" y="2735589"/>
            <a:ext cx="90636" cy="86459"/>
          </a:xfrm>
          <a:prstGeom prst="rect">
            <a:avLst/>
          </a:prstGeom>
          <a:solidFill>
            <a:srgbClr val="B98F16"/>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4" name="Rectangle 53">
            <a:extLst>
              <a:ext uri="{FF2B5EF4-FFF2-40B4-BE49-F238E27FC236}">
                <a16:creationId xmlns:a16="http://schemas.microsoft.com/office/drawing/2014/main" id="{C44E35AF-30AB-1341-8274-FC0B5E1976E0}"/>
              </a:ext>
            </a:extLst>
          </p:cNvPr>
          <p:cNvSpPr/>
          <p:nvPr/>
        </p:nvSpPr>
        <p:spPr>
          <a:xfrm>
            <a:off x="5667894" y="2735589"/>
            <a:ext cx="90636" cy="86459"/>
          </a:xfrm>
          <a:prstGeom prst="rect">
            <a:avLst/>
          </a:prstGeom>
          <a:solidFill>
            <a:srgbClr val="B98F16"/>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5" name="Rectangle 54">
            <a:extLst>
              <a:ext uri="{FF2B5EF4-FFF2-40B4-BE49-F238E27FC236}">
                <a16:creationId xmlns:a16="http://schemas.microsoft.com/office/drawing/2014/main" id="{EC2E04EF-4637-168C-021D-E9CBBAC37A26}"/>
              </a:ext>
            </a:extLst>
          </p:cNvPr>
          <p:cNvSpPr/>
          <p:nvPr/>
        </p:nvSpPr>
        <p:spPr>
          <a:xfrm>
            <a:off x="5764330" y="2735589"/>
            <a:ext cx="90636" cy="86459"/>
          </a:xfrm>
          <a:prstGeom prst="rect">
            <a:avLst/>
          </a:prstGeom>
          <a:solidFill>
            <a:srgbClr val="B98F16"/>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6" name="Rectangle 55">
            <a:extLst>
              <a:ext uri="{FF2B5EF4-FFF2-40B4-BE49-F238E27FC236}">
                <a16:creationId xmlns:a16="http://schemas.microsoft.com/office/drawing/2014/main" id="{F2CF00A6-1CB5-BE0D-48F6-78B1AC3C3A71}"/>
              </a:ext>
            </a:extLst>
          </p:cNvPr>
          <p:cNvSpPr/>
          <p:nvPr/>
        </p:nvSpPr>
        <p:spPr>
          <a:xfrm>
            <a:off x="4903055" y="3553630"/>
            <a:ext cx="962506" cy="102998"/>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7" name="Rectangle 56">
            <a:extLst>
              <a:ext uri="{FF2B5EF4-FFF2-40B4-BE49-F238E27FC236}">
                <a16:creationId xmlns:a16="http://schemas.microsoft.com/office/drawing/2014/main" id="{8670A71E-2A93-5728-8A3B-4664AB5F8EF5}"/>
              </a:ext>
            </a:extLst>
          </p:cNvPr>
          <p:cNvSpPr/>
          <p:nvPr/>
        </p:nvSpPr>
        <p:spPr>
          <a:xfrm>
            <a:off x="4903056" y="3663369"/>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8" name="Rectangle 57">
            <a:extLst>
              <a:ext uri="{FF2B5EF4-FFF2-40B4-BE49-F238E27FC236}">
                <a16:creationId xmlns:a16="http://schemas.microsoft.com/office/drawing/2014/main" id="{C96519A3-759C-9738-C8A4-422F93297830}"/>
              </a:ext>
            </a:extLst>
          </p:cNvPr>
          <p:cNvSpPr/>
          <p:nvPr/>
        </p:nvSpPr>
        <p:spPr>
          <a:xfrm>
            <a:off x="4999492" y="3663369"/>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9" name="Rectangle 58">
            <a:extLst>
              <a:ext uri="{FF2B5EF4-FFF2-40B4-BE49-F238E27FC236}">
                <a16:creationId xmlns:a16="http://schemas.microsoft.com/office/drawing/2014/main" id="{30E047CE-157F-2F0D-329D-3B6281042044}"/>
              </a:ext>
            </a:extLst>
          </p:cNvPr>
          <p:cNvSpPr/>
          <p:nvPr/>
        </p:nvSpPr>
        <p:spPr>
          <a:xfrm>
            <a:off x="5092603" y="3663369"/>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0" name="Rectangle 59">
            <a:extLst>
              <a:ext uri="{FF2B5EF4-FFF2-40B4-BE49-F238E27FC236}">
                <a16:creationId xmlns:a16="http://schemas.microsoft.com/office/drawing/2014/main" id="{5CA3B5BF-FDFE-B1E5-A955-8B7B3585C8D1}"/>
              </a:ext>
            </a:extLst>
          </p:cNvPr>
          <p:cNvSpPr/>
          <p:nvPr/>
        </p:nvSpPr>
        <p:spPr>
          <a:xfrm>
            <a:off x="5192365" y="3663369"/>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1" name="Rectangle 60">
            <a:extLst>
              <a:ext uri="{FF2B5EF4-FFF2-40B4-BE49-F238E27FC236}">
                <a16:creationId xmlns:a16="http://schemas.microsoft.com/office/drawing/2014/main" id="{5C94E176-6501-9814-59F9-F69E54AB7C4D}"/>
              </a:ext>
            </a:extLst>
          </p:cNvPr>
          <p:cNvSpPr/>
          <p:nvPr/>
        </p:nvSpPr>
        <p:spPr>
          <a:xfrm>
            <a:off x="5288800" y="3663369"/>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2" name="Rectangle 61">
            <a:extLst>
              <a:ext uri="{FF2B5EF4-FFF2-40B4-BE49-F238E27FC236}">
                <a16:creationId xmlns:a16="http://schemas.microsoft.com/office/drawing/2014/main" id="{C1462EB2-7328-418B-AC6D-FB4EFD256F87}"/>
              </a:ext>
            </a:extLst>
          </p:cNvPr>
          <p:cNvSpPr/>
          <p:nvPr/>
        </p:nvSpPr>
        <p:spPr>
          <a:xfrm>
            <a:off x="5378586" y="3663369"/>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3" name="Rectangle 62">
            <a:extLst>
              <a:ext uri="{FF2B5EF4-FFF2-40B4-BE49-F238E27FC236}">
                <a16:creationId xmlns:a16="http://schemas.microsoft.com/office/drawing/2014/main" id="{EE7AA3C3-B5E1-A2FC-BCEB-59C2C5BEFACC}"/>
              </a:ext>
            </a:extLst>
          </p:cNvPr>
          <p:cNvSpPr/>
          <p:nvPr/>
        </p:nvSpPr>
        <p:spPr>
          <a:xfrm>
            <a:off x="5475022" y="3663369"/>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4" name="Rectangle 63">
            <a:extLst>
              <a:ext uri="{FF2B5EF4-FFF2-40B4-BE49-F238E27FC236}">
                <a16:creationId xmlns:a16="http://schemas.microsoft.com/office/drawing/2014/main" id="{DFFE6D51-0BF7-DB0E-B0A6-DFEAE2A805CC}"/>
              </a:ext>
            </a:extLst>
          </p:cNvPr>
          <p:cNvSpPr/>
          <p:nvPr/>
        </p:nvSpPr>
        <p:spPr>
          <a:xfrm>
            <a:off x="5568132" y="3663369"/>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5" name="Rectangle 64">
            <a:extLst>
              <a:ext uri="{FF2B5EF4-FFF2-40B4-BE49-F238E27FC236}">
                <a16:creationId xmlns:a16="http://schemas.microsoft.com/office/drawing/2014/main" id="{406ADA11-5548-85B5-D006-4E0FC9ACF1D0}"/>
              </a:ext>
            </a:extLst>
          </p:cNvPr>
          <p:cNvSpPr/>
          <p:nvPr/>
        </p:nvSpPr>
        <p:spPr>
          <a:xfrm>
            <a:off x="5667894" y="3663369"/>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6" name="Rectangle 65">
            <a:extLst>
              <a:ext uri="{FF2B5EF4-FFF2-40B4-BE49-F238E27FC236}">
                <a16:creationId xmlns:a16="http://schemas.microsoft.com/office/drawing/2014/main" id="{E381C0CE-ED05-85A1-880B-165749580180}"/>
              </a:ext>
            </a:extLst>
          </p:cNvPr>
          <p:cNvSpPr/>
          <p:nvPr/>
        </p:nvSpPr>
        <p:spPr>
          <a:xfrm>
            <a:off x="5764330" y="3663369"/>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7" name="Rectangle 66">
            <a:extLst>
              <a:ext uri="{FF2B5EF4-FFF2-40B4-BE49-F238E27FC236}">
                <a16:creationId xmlns:a16="http://schemas.microsoft.com/office/drawing/2014/main" id="{3A6399FB-F4CB-5772-74B9-F1A4D7EDE31B}"/>
              </a:ext>
            </a:extLst>
          </p:cNvPr>
          <p:cNvSpPr/>
          <p:nvPr/>
        </p:nvSpPr>
        <p:spPr>
          <a:xfrm>
            <a:off x="4906381" y="3759806"/>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8" name="Rectangle 67">
            <a:extLst>
              <a:ext uri="{FF2B5EF4-FFF2-40B4-BE49-F238E27FC236}">
                <a16:creationId xmlns:a16="http://schemas.microsoft.com/office/drawing/2014/main" id="{6F58ABBE-2338-5BBB-897F-229F794BCBC8}"/>
              </a:ext>
            </a:extLst>
          </p:cNvPr>
          <p:cNvSpPr/>
          <p:nvPr/>
        </p:nvSpPr>
        <p:spPr>
          <a:xfrm>
            <a:off x="5002817" y="3759806"/>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9" name="Rectangle 68">
            <a:extLst>
              <a:ext uri="{FF2B5EF4-FFF2-40B4-BE49-F238E27FC236}">
                <a16:creationId xmlns:a16="http://schemas.microsoft.com/office/drawing/2014/main" id="{FFDAA49B-7AA6-C43B-EE3A-32E434404573}"/>
              </a:ext>
            </a:extLst>
          </p:cNvPr>
          <p:cNvSpPr/>
          <p:nvPr/>
        </p:nvSpPr>
        <p:spPr>
          <a:xfrm>
            <a:off x="5095928" y="3759806"/>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0" name="Rectangle 69">
            <a:extLst>
              <a:ext uri="{FF2B5EF4-FFF2-40B4-BE49-F238E27FC236}">
                <a16:creationId xmlns:a16="http://schemas.microsoft.com/office/drawing/2014/main" id="{551A54C4-9D2C-AB90-153C-40E5B79D9919}"/>
              </a:ext>
            </a:extLst>
          </p:cNvPr>
          <p:cNvSpPr/>
          <p:nvPr/>
        </p:nvSpPr>
        <p:spPr>
          <a:xfrm>
            <a:off x="5195690" y="3759806"/>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1" name="Rectangle 70">
            <a:extLst>
              <a:ext uri="{FF2B5EF4-FFF2-40B4-BE49-F238E27FC236}">
                <a16:creationId xmlns:a16="http://schemas.microsoft.com/office/drawing/2014/main" id="{4EF461C2-3CCB-1CFA-4468-141972BF0C5E}"/>
              </a:ext>
            </a:extLst>
          </p:cNvPr>
          <p:cNvSpPr/>
          <p:nvPr/>
        </p:nvSpPr>
        <p:spPr>
          <a:xfrm>
            <a:off x="5292125" y="3759806"/>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2" name="Rectangle 71">
            <a:extLst>
              <a:ext uri="{FF2B5EF4-FFF2-40B4-BE49-F238E27FC236}">
                <a16:creationId xmlns:a16="http://schemas.microsoft.com/office/drawing/2014/main" id="{BC219A93-C3A7-B4B3-EF7C-73FC5341F423}"/>
              </a:ext>
            </a:extLst>
          </p:cNvPr>
          <p:cNvSpPr/>
          <p:nvPr/>
        </p:nvSpPr>
        <p:spPr>
          <a:xfrm>
            <a:off x="5381911" y="3759806"/>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3" name="Rectangle 72">
            <a:extLst>
              <a:ext uri="{FF2B5EF4-FFF2-40B4-BE49-F238E27FC236}">
                <a16:creationId xmlns:a16="http://schemas.microsoft.com/office/drawing/2014/main" id="{07C2D9C3-99AA-5AAE-2757-C9D07DFEBE00}"/>
              </a:ext>
            </a:extLst>
          </p:cNvPr>
          <p:cNvSpPr/>
          <p:nvPr/>
        </p:nvSpPr>
        <p:spPr>
          <a:xfrm>
            <a:off x="5478347" y="3759806"/>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4" name="Rectangle 73">
            <a:extLst>
              <a:ext uri="{FF2B5EF4-FFF2-40B4-BE49-F238E27FC236}">
                <a16:creationId xmlns:a16="http://schemas.microsoft.com/office/drawing/2014/main" id="{100626CD-F334-BE40-1682-4F2C96F92664}"/>
              </a:ext>
            </a:extLst>
          </p:cNvPr>
          <p:cNvSpPr/>
          <p:nvPr/>
        </p:nvSpPr>
        <p:spPr>
          <a:xfrm>
            <a:off x="5571457" y="3759806"/>
            <a:ext cx="90636" cy="86459"/>
          </a:xfrm>
          <a:prstGeom prst="rect">
            <a:avLst/>
          </a:prstGeom>
          <a:solidFill>
            <a:srgbClr val="B98F16"/>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mc:AlternateContent xmlns:mc="http://schemas.openxmlformats.org/markup-compatibility/2006" xmlns:p14="http://schemas.microsoft.com/office/powerpoint/2010/main">
        <mc:Choice Requires="p14">
          <p:contentPart p14:bwMode="auto" r:id="rId5">
            <p14:nvContentPartPr>
              <p14:cNvPr id="125" name="Ink 124">
                <a:extLst>
                  <a:ext uri="{FF2B5EF4-FFF2-40B4-BE49-F238E27FC236}">
                    <a16:creationId xmlns:a16="http://schemas.microsoft.com/office/drawing/2014/main" id="{1FD81633-9A14-3A31-EA9D-F8D3BABD8741}"/>
                  </a:ext>
                </a:extLst>
              </p14:cNvPr>
              <p14:cNvContentPartPr/>
              <p14:nvPr/>
            </p14:nvContentPartPr>
            <p14:xfrm rot="17372689">
              <a:off x="1818265" y="2871414"/>
              <a:ext cx="889920" cy="585720"/>
            </p14:xfrm>
          </p:contentPart>
        </mc:Choice>
        <mc:Fallback xmlns="">
          <p:pic>
            <p:nvPicPr>
              <p:cNvPr id="125" name="Ink 124">
                <a:extLst>
                  <a:ext uri="{FF2B5EF4-FFF2-40B4-BE49-F238E27FC236}">
                    <a16:creationId xmlns:a16="http://schemas.microsoft.com/office/drawing/2014/main" id="{1FD81633-9A14-3A31-EA9D-F8D3BABD8741}"/>
                  </a:ext>
                </a:extLst>
              </p:cNvPr>
              <p:cNvPicPr/>
              <p:nvPr/>
            </p:nvPicPr>
            <p:blipFill>
              <a:blip r:embed="rId6"/>
              <a:stretch>
                <a:fillRect/>
              </a:stretch>
            </p:blipFill>
            <p:spPr>
              <a:xfrm rot="17372689">
                <a:off x="1809269" y="2862414"/>
                <a:ext cx="907553" cy="603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7" name="Ink 126">
                <a:extLst>
                  <a:ext uri="{FF2B5EF4-FFF2-40B4-BE49-F238E27FC236}">
                    <a16:creationId xmlns:a16="http://schemas.microsoft.com/office/drawing/2014/main" id="{5972BDB3-6FCB-49A6-60BD-B96B89F8A966}"/>
                  </a:ext>
                </a:extLst>
              </p14:cNvPr>
              <p14:cNvContentPartPr/>
              <p14:nvPr/>
            </p14:nvContentPartPr>
            <p14:xfrm>
              <a:off x="3911320" y="1660538"/>
              <a:ext cx="835560" cy="941400"/>
            </p14:xfrm>
          </p:contentPart>
        </mc:Choice>
        <mc:Fallback xmlns="">
          <p:pic>
            <p:nvPicPr>
              <p:cNvPr id="127" name="Ink 126">
                <a:extLst>
                  <a:ext uri="{FF2B5EF4-FFF2-40B4-BE49-F238E27FC236}">
                    <a16:creationId xmlns:a16="http://schemas.microsoft.com/office/drawing/2014/main" id="{5972BDB3-6FCB-49A6-60BD-B96B89F8A966}"/>
                  </a:ext>
                </a:extLst>
              </p:cNvPr>
              <p:cNvPicPr/>
              <p:nvPr/>
            </p:nvPicPr>
            <p:blipFill>
              <a:blip r:embed="rId8"/>
              <a:stretch>
                <a:fillRect/>
              </a:stretch>
            </p:blipFill>
            <p:spPr>
              <a:xfrm>
                <a:off x="3902320" y="1651538"/>
                <a:ext cx="853200" cy="959040"/>
              </a:xfrm>
              <a:prstGeom prst="rect">
                <a:avLst/>
              </a:prstGeom>
            </p:spPr>
          </p:pic>
        </mc:Fallback>
      </mc:AlternateContent>
      <p:sp>
        <p:nvSpPr>
          <p:cNvPr id="137" name="TextBox 136">
            <a:extLst>
              <a:ext uri="{FF2B5EF4-FFF2-40B4-BE49-F238E27FC236}">
                <a16:creationId xmlns:a16="http://schemas.microsoft.com/office/drawing/2014/main" id="{ABEB4704-179D-C177-2AC6-F66C3D1542F7}"/>
              </a:ext>
            </a:extLst>
          </p:cNvPr>
          <p:cNvSpPr txBox="1"/>
          <p:nvPr/>
        </p:nvSpPr>
        <p:spPr>
          <a:xfrm>
            <a:off x="4781131" y="1302867"/>
            <a:ext cx="1727200" cy="338554"/>
          </a:xfrm>
          <a:prstGeom prst="rect">
            <a:avLst/>
          </a:prstGeom>
          <a:noFill/>
        </p:spPr>
        <p:txBody>
          <a:bodyPr wrap="square" rtlCol="0">
            <a:spAutoFit/>
          </a:bodyPr>
          <a:lstStyle/>
          <a:p>
            <a:r>
              <a:rPr lang="en-GB" sz="1600" dirty="0">
                <a:solidFill>
                  <a:srgbClr val="CC3300"/>
                </a:solidFill>
              </a:rPr>
              <a:t>500-15=485</a:t>
            </a:r>
            <a:endParaRPr lang="nl-NL" sz="1600" dirty="0">
              <a:solidFill>
                <a:srgbClr val="CC3300"/>
              </a:solidFill>
            </a:endParaRPr>
          </a:p>
        </p:txBody>
      </p:sp>
      <p:pic>
        <p:nvPicPr>
          <p:cNvPr id="2" name="Picture 1">
            <a:extLst>
              <a:ext uri="{FF2B5EF4-FFF2-40B4-BE49-F238E27FC236}">
                <a16:creationId xmlns:a16="http://schemas.microsoft.com/office/drawing/2014/main" id="{DF7E3320-EDCC-E542-1F3B-DD430FF94C8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609391" y="2667916"/>
            <a:ext cx="910458" cy="910458"/>
          </a:xfrm>
          <a:prstGeom prst="rect">
            <a:avLst/>
          </a:prstGeom>
        </p:spPr>
      </p:pic>
      <p:sp>
        <p:nvSpPr>
          <p:cNvPr id="6" name="TextBox 5">
            <a:extLst>
              <a:ext uri="{FF2B5EF4-FFF2-40B4-BE49-F238E27FC236}">
                <a16:creationId xmlns:a16="http://schemas.microsoft.com/office/drawing/2014/main" id="{A655D8EA-0224-D038-8AB5-9F38E658CA26}"/>
              </a:ext>
            </a:extLst>
          </p:cNvPr>
          <p:cNvSpPr txBox="1"/>
          <p:nvPr/>
        </p:nvSpPr>
        <p:spPr>
          <a:xfrm>
            <a:off x="4781131" y="4166140"/>
            <a:ext cx="1727200" cy="338554"/>
          </a:xfrm>
          <a:prstGeom prst="rect">
            <a:avLst/>
          </a:prstGeom>
          <a:noFill/>
        </p:spPr>
        <p:txBody>
          <a:bodyPr wrap="square" rtlCol="0">
            <a:spAutoFit/>
          </a:bodyPr>
          <a:lstStyle/>
          <a:p>
            <a:r>
              <a:rPr lang="en-GB" sz="1600" dirty="0">
                <a:solidFill>
                  <a:srgbClr val="CC3300"/>
                </a:solidFill>
              </a:rPr>
              <a:t>28-1=27</a:t>
            </a:r>
            <a:endParaRPr lang="nl-NL" sz="1600" dirty="0">
              <a:solidFill>
                <a:srgbClr val="CC3300"/>
              </a:solidFill>
            </a:endParaRPr>
          </a:p>
        </p:txBody>
      </p:sp>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53CF95FD-AC26-6FE3-5DB2-803A6C79D93B}"/>
                  </a:ext>
                </a:extLst>
              </p14:cNvPr>
              <p14:cNvContentPartPr/>
              <p14:nvPr/>
            </p14:nvContentPartPr>
            <p14:xfrm>
              <a:off x="1079233" y="3463175"/>
              <a:ext cx="833760" cy="464040"/>
            </p14:xfrm>
          </p:contentPart>
        </mc:Choice>
        <mc:Fallback xmlns="">
          <p:pic>
            <p:nvPicPr>
              <p:cNvPr id="7" name="Ink 6">
                <a:extLst>
                  <a:ext uri="{FF2B5EF4-FFF2-40B4-BE49-F238E27FC236}">
                    <a16:creationId xmlns:a16="http://schemas.microsoft.com/office/drawing/2014/main" id="{53CF95FD-AC26-6FE3-5DB2-803A6C79D93B}"/>
                  </a:ext>
                </a:extLst>
              </p:cNvPr>
              <p:cNvPicPr/>
              <p:nvPr/>
            </p:nvPicPr>
            <p:blipFill>
              <a:blip r:embed="rId11"/>
              <a:stretch>
                <a:fillRect/>
              </a:stretch>
            </p:blipFill>
            <p:spPr>
              <a:xfrm>
                <a:off x="1070233" y="3454182"/>
                <a:ext cx="851400" cy="481666"/>
              </a:xfrm>
              <a:prstGeom prst="rect">
                <a:avLst/>
              </a:prstGeom>
            </p:spPr>
          </p:pic>
        </mc:Fallback>
      </mc:AlternateContent>
      <p:sp>
        <p:nvSpPr>
          <p:cNvPr id="8" name="TextBox 7">
            <a:extLst>
              <a:ext uri="{FF2B5EF4-FFF2-40B4-BE49-F238E27FC236}">
                <a16:creationId xmlns:a16="http://schemas.microsoft.com/office/drawing/2014/main" id="{D9F4A22F-DF4B-0843-270D-CEE4665DE82E}"/>
              </a:ext>
            </a:extLst>
          </p:cNvPr>
          <p:cNvSpPr txBox="1"/>
          <p:nvPr/>
        </p:nvSpPr>
        <p:spPr>
          <a:xfrm>
            <a:off x="2688070" y="4018198"/>
            <a:ext cx="1727200" cy="646331"/>
          </a:xfrm>
          <a:prstGeom prst="rect">
            <a:avLst/>
          </a:prstGeom>
          <a:noFill/>
        </p:spPr>
        <p:txBody>
          <a:bodyPr wrap="square" rtlCol="0">
            <a:spAutoFit/>
          </a:bodyPr>
          <a:lstStyle/>
          <a:p>
            <a:r>
              <a:rPr lang="en-GB" dirty="0"/>
              <a:t>1 CO2 </a:t>
            </a:r>
            <a:r>
              <a:rPr lang="en-GB" dirty="0" err="1"/>
              <a:t>eraf</a:t>
            </a:r>
            <a:endParaRPr lang="en-GB" dirty="0"/>
          </a:p>
          <a:p>
            <a:r>
              <a:rPr lang="en-GB" dirty="0"/>
              <a:t>1 </a:t>
            </a:r>
            <a:r>
              <a:rPr lang="en-GB" dirty="0" err="1"/>
              <a:t>blokje</a:t>
            </a:r>
            <a:r>
              <a:rPr lang="en-GB" dirty="0"/>
              <a:t> </a:t>
            </a:r>
            <a:r>
              <a:rPr lang="en-GB" dirty="0" err="1"/>
              <a:t>weg</a:t>
            </a:r>
            <a:endParaRPr lang="nl-NL" dirty="0"/>
          </a:p>
        </p:txBody>
      </p:sp>
      <p:grpSp>
        <p:nvGrpSpPr>
          <p:cNvPr id="11" name="Group 10">
            <a:extLst>
              <a:ext uri="{FF2B5EF4-FFF2-40B4-BE49-F238E27FC236}">
                <a16:creationId xmlns:a16="http://schemas.microsoft.com/office/drawing/2014/main" id="{753D08F6-B216-6BC9-42F2-E1651A461F3F}"/>
              </a:ext>
            </a:extLst>
          </p:cNvPr>
          <p:cNvGrpSpPr/>
          <p:nvPr/>
        </p:nvGrpSpPr>
        <p:grpSpPr>
          <a:xfrm>
            <a:off x="4017553" y="3574415"/>
            <a:ext cx="816480" cy="682560"/>
            <a:chOff x="4017553" y="3574415"/>
            <a:chExt cx="816480" cy="682560"/>
          </a:xfrm>
        </p:grpSpPr>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24E96DE1-AA46-787F-EF01-F14207748893}"/>
                    </a:ext>
                  </a:extLst>
                </p14:cNvPr>
                <p14:cNvContentPartPr/>
                <p14:nvPr/>
              </p14:nvContentPartPr>
              <p14:xfrm>
                <a:off x="4017553" y="3666215"/>
                <a:ext cx="801000" cy="590760"/>
              </p14:xfrm>
            </p:contentPart>
          </mc:Choice>
          <mc:Fallback xmlns="">
            <p:pic>
              <p:nvPicPr>
                <p:cNvPr id="9" name="Ink 8">
                  <a:extLst>
                    <a:ext uri="{FF2B5EF4-FFF2-40B4-BE49-F238E27FC236}">
                      <a16:creationId xmlns:a16="http://schemas.microsoft.com/office/drawing/2014/main" id="{24E96DE1-AA46-787F-EF01-F14207748893}"/>
                    </a:ext>
                  </a:extLst>
                </p:cNvPr>
                <p:cNvPicPr/>
                <p:nvPr/>
              </p:nvPicPr>
              <p:blipFill>
                <a:blip r:embed="rId13"/>
                <a:stretch>
                  <a:fillRect/>
                </a:stretch>
              </p:blipFill>
              <p:spPr>
                <a:xfrm>
                  <a:off x="4008553" y="3657215"/>
                  <a:ext cx="818640" cy="6084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20E8F312-931C-3D15-D888-85F23A647502}"/>
                    </a:ext>
                  </a:extLst>
                </p14:cNvPr>
                <p14:cNvContentPartPr/>
                <p14:nvPr/>
              </p14:nvContentPartPr>
              <p14:xfrm>
                <a:off x="4664113" y="3574415"/>
                <a:ext cx="169920" cy="267480"/>
              </p14:xfrm>
            </p:contentPart>
          </mc:Choice>
          <mc:Fallback xmlns="">
            <p:pic>
              <p:nvPicPr>
                <p:cNvPr id="10" name="Ink 9">
                  <a:extLst>
                    <a:ext uri="{FF2B5EF4-FFF2-40B4-BE49-F238E27FC236}">
                      <a16:creationId xmlns:a16="http://schemas.microsoft.com/office/drawing/2014/main" id="{20E8F312-931C-3D15-D888-85F23A647502}"/>
                    </a:ext>
                  </a:extLst>
                </p:cNvPr>
                <p:cNvPicPr/>
                <p:nvPr/>
              </p:nvPicPr>
              <p:blipFill>
                <a:blip r:embed="rId15"/>
                <a:stretch>
                  <a:fillRect/>
                </a:stretch>
              </p:blipFill>
              <p:spPr>
                <a:xfrm>
                  <a:off x="4655113" y="3565415"/>
                  <a:ext cx="187560" cy="285120"/>
                </a:xfrm>
                <a:prstGeom prst="rect">
                  <a:avLst/>
                </a:prstGeom>
              </p:spPr>
            </p:pic>
          </mc:Fallback>
        </mc:AlternateContent>
      </p:grpSp>
      <p:sp>
        <p:nvSpPr>
          <p:cNvPr id="12" name="TextBox 11">
            <a:extLst>
              <a:ext uri="{FF2B5EF4-FFF2-40B4-BE49-F238E27FC236}">
                <a16:creationId xmlns:a16="http://schemas.microsoft.com/office/drawing/2014/main" id="{89FF6A86-D8D1-3497-1EF0-0DEECB31E3AB}"/>
              </a:ext>
            </a:extLst>
          </p:cNvPr>
          <p:cNvSpPr txBox="1"/>
          <p:nvPr/>
        </p:nvSpPr>
        <p:spPr>
          <a:xfrm>
            <a:off x="6781755" y="1461060"/>
            <a:ext cx="1727200" cy="2031325"/>
          </a:xfrm>
          <a:prstGeom prst="rect">
            <a:avLst/>
          </a:prstGeom>
          <a:noFill/>
        </p:spPr>
        <p:txBody>
          <a:bodyPr wrap="square" rtlCol="0">
            <a:spAutoFit/>
          </a:bodyPr>
          <a:lstStyle/>
          <a:p>
            <a:r>
              <a:rPr lang="en-GB" dirty="0" err="1"/>
              <a:t>Haal</a:t>
            </a:r>
            <a:r>
              <a:rPr lang="en-GB" dirty="0"/>
              <a:t> het </a:t>
            </a:r>
            <a:r>
              <a:rPr lang="en-GB" dirty="0" err="1"/>
              <a:t>eiwit</a:t>
            </a:r>
            <a:r>
              <a:rPr lang="en-GB" dirty="0"/>
              <a:t> </a:t>
            </a:r>
            <a:r>
              <a:rPr lang="en-GB" dirty="0" err="1"/>
              <a:t>en</a:t>
            </a:r>
            <a:r>
              <a:rPr lang="en-GB" dirty="0"/>
              <a:t> CO2 van het </a:t>
            </a:r>
            <a:r>
              <a:rPr lang="en-GB" dirty="0" err="1"/>
              <a:t>vakje</a:t>
            </a:r>
            <a:r>
              <a:rPr lang="en-GB" dirty="0"/>
              <a:t>/</a:t>
            </a:r>
            <a:r>
              <a:rPr lang="en-GB" dirty="0" err="1"/>
              <a:t>kaartje</a:t>
            </a:r>
            <a:r>
              <a:rPr lang="en-GB" dirty="0"/>
              <a:t> </a:t>
            </a:r>
            <a:r>
              <a:rPr lang="en-GB" dirty="0" err="1"/>
              <a:t>waar</a:t>
            </a:r>
            <a:r>
              <a:rPr lang="en-GB" dirty="0"/>
              <a:t> je op </a:t>
            </a:r>
            <a:r>
              <a:rPr lang="en-GB" dirty="0" err="1"/>
              <a:t>gaat</a:t>
            </a:r>
            <a:r>
              <a:rPr lang="en-GB" dirty="0"/>
              <a:t> </a:t>
            </a:r>
            <a:r>
              <a:rPr lang="en-GB" dirty="0" err="1"/>
              <a:t>leggen</a:t>
            </a:r>
            <a:r>
              <a:rPr lang="en-GB" dirty="0"/>
              <a:t> </a:t>
            </a:r>
            <a:r>
              <a:rPr lang="en-GB" dirty="0" err="1"/>
              <a:t>eraf</a:t>
            </a:r>
            <a:r>
              <a:rPr lang="en-GB" dirty="0"/>
              <a:t>.</a:t>
            </a:r>
            <a:endParaRPr lang="nl-NL" dirty="0"/>
          </a:p>
        </p:txBody>
      </p:sp>
      <p:sp>
        <p:nvSpPr>
          <p:cNvPr id="13" name="TextBox 12">
            <a:extLst>
              <a:ext uri="{FF2B5EF4-FFF2-40B4-BE49-F238E27FC236}">
                <a16:creationId xmlns:a16="http://schemas.microsoft.com/office/drawing/2014/main" id="{6315BC8E-BC65-832A-BF72-6C86C95E4919}"/>
              </a:ext>
            </a:extLst>
          </p:cNvPr>
          <p:cNvSpPr txBox="1"/>
          <p:nvPr/>
        </p:nvSpPr>
        <p:spPr>
          <a:xfrm>
            <a:off x="6786484" y="4334716"/>
            <a:ext cx="1513690" cy="307777"/>
          </a:xfrm>
          <a:prstGeom prst="rect">
            <a:avLst/>
          </a:prstGeom>
          <a:noFill/>
        </p:spPr>
        <p:txBody>
          <a:bodyPr wrap="square" rtlCol="0">
            <a:spAutoFit/>
          </a:bodyPr>
          <a:lstStyle/>
          <a:p>
            <a:r>
              <a:rPr lang="en-GB" sz="1400" dirty="0" err="1">
                <a:solidFill>
                  <a:srgbClr val="009136"/>
                </a:solidFill>
              </a:rPr>
              <a:t>Blokjesbaas</a:t>
            </a:r>
            <a:endParaRPr lang="nl-NL" sz="1400" dirty="0">
              <a:solidFill>
                <a:srgbClr val="009136"/>
              </a:solidFill>
            </a:endParaRPr>
          </a:p>
        </p:txBody>
      </p:sp>
    </p:spTree>
    <p:extLst>
      <p:ext uri="{BB962C8B-B14F-4D97-AF65-F5344CB8AC3E}">
        <p14:creationId xmlns:p14="http://schemas.microsoft.com/office/powerpoint/2010/main" val="651878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C989D-6C2E-33B3-6FA1-5BDD75B0124F}"/>
            </a:ext>
          </a:extLst>
        </p:cNvPr>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5967596-BE0D-8C2A-058D-888D25748C5D}"/>
              </a:ext>
            </a:extLst>
          </p:cNvPr>
          <p:cNvSpPr>
            <a:spLocks noGrp="1"/>
          </p:cNvSpPr>
          <p:nvPr>
            <p:ph type="sldNum" sz="quarter" idx="4"/>
          </p:nvPr>
        </p:nvSpPr>
        <p:spPr/>
        <p:txBody>
          <a:bodyPr/>
          <a:lstStyle/>
          <a:p>
            <a:fld id="{FE63E531-1C3B-364E-9A80-B8838FF23FE5}" type="slidenum">
              <a:rPr lang="nl-NL" smtClean="0"/>
              <a:pPr/>
              <a:t>22</a:t>
            </a:fld>
            <a:endParaRPr lang="nl-NL" dirty="0"/>
          </a:p>
        </p:txBody>
      </p:sp>
      <p:sp>
        <p:nvSpPr>
          <p:cNvPr id="5" name="Titel 4">
            <a:extLst>
              <a:ext uri="{FF2B5EF4-FFF2-40B4-BE49-F238E27FC236}">
                <a16:creationId xmlns:a16="http://schemas.microsoft.com/office/drawing/2014/main" id="{9204FEF9-98BD-ACA5-F326-BA19AC0EEBA7}"/>
              </a:ext>
            </a:extLst>
          </p:cNvPr>
          <p:cNvSpPr>
            <a:spLocks noGrp="1"/>
          </p:cNvSpPr>
          <p:nvPr>
            <p:ph type="title"/>
          </p:nvPr>
        </p:nvSpPr>
        <p:spPr/>
        <p:txBody>
          <a:bodyPr/>
          <a:lstStyle/>
          <a:p>
            <a:r>
              <a:rPr lang="en-GB" dirty="0"/>
              <a:t>Pas </a:t>
            </a:r>
            <a:r>
              <a:rPr lang="en-GB" dirty="0" err="1"/>
              <a:t>blokjes</a:t>
            </a:r>
            <a:r>
              <a:rPr lang="en-GB" dirty="0"/>
              <a:t> </a:t>
            </a:r>
            <a:r>
              <a:rPr lang="en-GB" dirty="0" err="1"/>
              <a:t>eiwit</a:t>
            </a:r>
            <a:r>
              <a:rPr lang="en-GB" dirty="0"/>
              <a:t> </a:t>
            </a:r>
            <a:r>
              <a:rPr lang="en-GB" dirty="0" err="1"/>
              <a:t>en</a:t>
            </a:r>
            <a:r>
              <a:rPr lang="en-GB" dirty="0"/>
              <a:t> CO2 </a:t>
            </a:r>
            <a:r>
              <a:rPr lang="en-GB" dirty="0" err="1"/>
              <a:t>aan</a:t>
            </a:r>
            <a:endParaRPr lang="nl-NL" dirty="0"/>
          </a:p>
        </p:txBody>
      </p:sp>
      <p:sp>
        <p:nvSpPr>
          <p:cNvPr id="20" name="TextBox 19">
            <a:extLst>
              <a:ext uri="{FF2B5EF4-FFF2-40B4-BE49-F238E27FC236}">
                <a16:creationId xmlns:a16="http://schemas.microsoft.com/office/drawing/2014/main" id="{2B8B21EB-04D2-2E69-FAFC-BA93245C3899}"/>
              </a:ext>
            </a:extLst>
          </p:cNvPr>
          <p:cNvSpPr txBox="1"/>
          <p:nvPr/>
        </p:nvSpPr>
        <p:spPr>
          <a:xfrm>
            <a:off x="2577895" y="3894691"/>
            <a:ext cx="1510652" cy="369332"/>
          </a:xfrm>
          <a:prstGeom prst="rect">
            <a:avLst/>
          </a:prstGeom>
          <a:noFill/>
        </p:spPr>
        <p:txBody>
          <a:bodyPr wrap="square" rtlCol="0">
            <a:spAutoFit/>
          </a:bodyPr>
          <a:lstStyle/>
          <a:p>
            <a:r>
              <a:rPr lang="en-GB" dirty="0"/>
              <a:t>0 CO2 </a:t>
            </a:r>
            <a:r>
              <a:rPr lang="en-GB" dirty="0" err="1"/>
              <a:t>erbij</a:t>
            </a:r>
            <a:endParaRPr lang="nl-NL" dirty="0"/>
          </a:p>
        </p:txBody>
      </p:sp>
      <p:sp>
        <p:nvSpPr>
          <p:cNvPr id="22" name="TextBox 21">
            <a:extLst>
              <a:ext uri="{FF2B5EF4-FFF2-40B4-BE49-F238E27FC236}">
                <a16:creationId xmlns:a16="http://schemas.microsoft.com/office/drawing/2014/main" id="{4ED1F630-E6CF-A25D-E50B-16C01ED53F85}"/>
              </a:ext>
            </a:extLst>
          </p:cNvPr>
          <p:cNvSpPr txBox="1"/>
          <p:nvPr/>
        </p:nvSpPr>
        <p:spPr>
          <a:xfrm>
            <a:off x="2533028" y="1507242"/>
            <a:ext cx="1727200" cy="923330"/>
          </a:xfrm>
          <a:prstGeom prst="rect">
            <a:avLst/>
          </a:prstGeom>
          <a:noFill/>
        </p:spPr>
        <p:txBody>
          <a:bodyPr wrap="square" rtlCol="0">
            <a:spAutoFit/>
          </a:bodyPr>
          <a:lstStyle/>
          <a:p>
            <a:r>
              <a:rPr lang="en-GB" dirty="0"/>
              <a:t>30 </a:t>
            </a:r>
            <a:r>
              <a:rPr lang="en-GB" dirty="0" err="1"/>
              <a:t>eiwit</a:t>
            </a:r>
            <a:r>
              <a:rPr lang="en-GB" dirty="0"/>
              <a:t> </a:t>
            </a:r>
            <a:r>
              <a:rPr lang="en-GB" dirty="0" err="1"/>
              <a:t>erbij</a:t>
            </a:r>
            <a:endParaRPr lang="en-GB" dirty="0"/>
          </a:p>
          <a:p>
            <a:r>
              <a:rPr lang="en-GB" dirty="0"/>
              <a:t>6 </a:t>
            </a:r>
            <a:r>
              <a:rPr lang="en-GB" dirty="0" err="1"/>
              <a:t>blokjes</a:t>
            </a:r>
            <a:r>
              <a:rPr lang="en-GB" dirty="0"/>
              <a:t> </a:t>
            </a:r>
            <a:r>
              <a:rPr lang="en-GB" dirty="0" err="1"/>
              <a:t>erbij</a:t>
            </a:r>
            <a:endParaRPr lang="en-GB" dirty="0"/>
          </a:p>
          <a:p>
            <a:endParaRPr lang="nl-NL" dirty="0"/>
          </a:p>
        </p:txBody>
      </p:sp>
      <p:pic>
        <p:nvPicPr>
          <p:cNvPr id="3" name="Picture 2" descr="A colorful squares with text&#10;&#10;Description automatically generated with medium confidence">
            <a:extLst>
              <a:ext uri="{FF2B5EF4-FFF2-40B4-BE49-F238E27FC236}">
                <a16:creationId xmlns:a16="http://schemas.microsoft.com/office/drawing/2014/main" id="{D3098CDA-18FA-97A3-5C93-1E57BFC4CFD4}"/>
              </a:ext>
            </a:extLst>
          </p:cNvPr>
          <p:cNvPicPr>
            <a:picLocks noChangeAspect="1"/>
          </p:cNvPicPr>
          <p:nvPr/>
        </p:nvPicPr>
        <p:blipFill rotWithShape="1">
          <a:blip r:embed="rId3">
            <a:extLst>
              <a:ext uri="{28A0092B-C50C-407E-A947-70E740481C1C}">
                <a14:useLocalDpi xmlns:a14="http://schemas.microsoft.com/office/drawing/2010/main" val="0"/>
              </a:ext>
            </a:extLst>
          </a:blip>
          <a:srcRect l="54911" t="62486" r="-3345" b="-1464"/>
          <a:stretch/>
        </p:blipFill>
        <p:spPr>
          <a:xfrm>
            <a:off x="172719" y="1436602"/>
            <a:ext cx="2197451" cy="2827421"/>
          </a:xfrm>
          <a:prstGeom prst="rect">
            <a:avLst/>
          </a:prstGeom>
        </p:spPr>
      </p:pic>
      <p:pic>
        <p:nvPicPr>
          <p:cNvPr id="77" name="Picture 6">
            <a:extLst>
              <a:ext uri="{FF2B5EF4-FFF2-40B4-BE49-F238E27FC236}">
                <a16:creationId xmlns:a16="http://schemas.microsoft.com/office/drawing/2014/main" id="{7710EFFF-B7F9-9881-1229-DF02D20D2E41}"/>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4308386" y="1436602"/>
            <a:ext cx="2078275" cy="2915778"/>
          </a:xfrm>
          <a:prstGeom prst="rect">
            <a:avLst/>
          </a:prstGeom>
        </p:spPr>
      </p:pic>
      <p:sp>
        <p:nvSpPr>
          <p:cNvPr id="78" name="Rectangle 77">
            <a:extLst>
              <a:ext uri="{FF2B5EF4-FFF2-40B4-BE49-F238E27FC236}">
                <a16:creationId xmlns:a16="http://schemas.microsoft.com/office/drawing/2014/main" id="{79923E0B-305C-6DA9-9AA1-BAC81106E66B}"/>
              </a:ext>
            </a:extLst>
          </p:cNvPr>
          <p:cNvSpPr/>
          <p:nvPr/>
        </p:nvSpPr>
        <p:spPr>
          <a:xfrm>
            <a:off x="4788355" y="1913197"/>
            <a:ext cx="962506" cy="102998"/>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9" name="Rectangle 78">
            <a:extLst>
              <a:ext uri="{FF2B5EF4-FFF2-40B4-BE49-F238E27FC236}">
                <a16:creationId xmlns:a16="http://schemas.microsoft.com/office/drawing/2014/main" id="{6143F02C-14A5-968D-A9E7-FD892207C36C}"/>
              </a:ext>
            </a:extLst>
          </p:cNvPr>
          <p:cNvSpPr/>
          <p:nvPr/>
        </p:nvSpPr>
        <p:spPr>
          <a:xfrm>
            <a:off x="4788355" y="2012958"/>
            <a:ext cx="962506" cy="102998"/>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0" name="Rectangle 79">
            <a:extLst>
              <a:ext uri="{FF2B5EF4-FFF2-40B4-BE49-F238E27FC236}">
                <a16:creationId xmlns:a16="http://schemas.microsoft.com/office/drawing/2014/main" id="{1EC9FEFA-CB8A-B893-C46A-FDEB353508AC}"/>
              </a:ext>
            </a:extLst>
          </p:cNvPr>
          <p:cNvSpPr/>
          <p:nvPr/>
        </p:nvSpPr>
        <p:spPr>
          <a:xfrm>
            <a:off x="4788355" y="2119370"/>
            <a:ext cx="962506" cy="102998"/>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1" name="Rectangle 80">
            <a:extLst>
              <a:ext uri="{FF2B5EF4-FFF2-40B4-BE49-F238E27FC236}">
                <a16:creationId xmlns:a16="http://schemas.microsoft.com/office/drawing/2014/main" id="{27877AB6-D8DE-6DB5-F74C-191BB3120BC7}"/>
              </a:ext>
            </a:extLst>
          </p:cNvPr>
          <p:cNvSpPr/>
          <p:nvPr/>
        </p:nvSpPr>
        <p:spPr>
          <a:xfrm>
            <a:off x="4788355" y="2219132"/>
            <a:ext cx="962506" cy="102998"/>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2" name="Rectangle 81">
            <a:extLst>
              <a:ext uri="{FF2B5EF4-FFF2-40B4-BE49-F238E27FC236}">
                <a16:creationId xmlns:a16="http://schemas.microsoft.com/office/drawing/2014/main" id="{81C2BFF3-9BA7-0FAC-6933-80C171588439}"/>
              </a:ext>
            </a:extLst>
          </p:cNvPr>
          <p:cNvSpPr/>
          <p:nvPr/>
        </p:nvSpPr>
        <p:spPr>
          <a:xfrm>
            <a:off x="4788355" y="2312243"/>
            <a:ext cx="962506" cy="102998"/>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3" name="Rectangle 82">
            <a:extLst>
              <a:ext uri="{FF2B5EF4-FFF2-40B4-BE49-F238E27FC236}">
                <a16:creationId xmlns:a16="http://schemas.microsoft.com/office/drawing/2014/main" id="{D845CFD7-2BBE-0C71-7DCA-80787C36C50B}"/>
              </a:ext>
            </a:extLst>
          </p:cNvPr>
          <p:cNvSpPr/>
          <p:nvPr/>
        </p:nvSpPr>
        <p:spPr>
          <a:xfrm>
            <a:off x="4788355" y="2412005"/>
            <a:ext cx="962506" cy="102998"/>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4" name="Rectangle 83">
            <a:extLst>
              <a:ext uri="{FF2B5EF4-FFF2-40B4-BE49-F238E27FC236}">
                <a16:creationId xmlns:a16="http://schemas.microsoft.com/office/drawing/2014/main" id="{039AEA77-C867-60D4-F952-FC92D3B394B4}"/>
              </a:ext>
            </a:extLst>
          </p:cNvPr>
          <p:cNvSpPr/>
          <p:nvPr/>
        </p:nvSpPr>
        <p:spPr>
          <a:xfrm>
            <a:off x="4788355" y="2511767"/>
            <a:ext cx="962506" cy="102998"/>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5" name="Rectangle 84">
            <a:extLst>
              <a:ext uri="{FF2B5EF4-FFF2-40B4-BE49-F238E27FC236}">
                <a16:creationId xmlns:a16="http://schemas.microsoft.com/office/drawing/2014/main" id="{97FAEDB2-66F2-1217-6969-15BC3012658B}"/>
              </a:ext>
            </a:extLst>
          </p:cNvPr>
          <p:cNvSpPr/>
          <p:nvPr/>
        </p:nvSpPr>
        <p:spPr>
          <a:xfrm>
            <a:off x="4788355" y="2598226"/>
            <a:ext cx="962506" cy="102998"/>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6" name="Rectangle 85">
            <a:extLst>
              <a:ext uri="{FF2B5EF4-FFF2-40B4-BE49-F238E27FC236}">
                <a16:creationId xmlns:a16="http://schemas.microsoft.com/office/drawing/2014/main" id="{04AB7397-6211-E9E7-3635-D8187CD793C0}"/>
              </a:ext>
            </a:extLst>
          </p:cNvPr>
          <p:cNvSpPr/>
          <p:nvPr/>
        </p:nvSpPr>
        <p:spPr>
          <a:xfrm>
            <a:off x="4788356" y="2697988"/>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7" name="Rectangle 86">
            <a:extLst>
              <a:ext uri="{FF2B5EF4-FFF2-40B4-BE49-F238E27FC236}">
                <a16:creationId xmlns:a16="http://schemas.microsoft.com/office/drawing/2014/main" id="{B927BF2A-3A0D-304A-464C-F42EEB6C82CD}"/>
              </a:ext>
            </a:extLst>
          </p:cNvPr>
          <p:cNvSpPr/>
          <p:nvPr/>
        </p:nvSpPr>
        <p:spPr>
          <a:xfrm>
            <a:off x="4884792" y="2697988"/>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8" name="Rectangle 87">
            <a:extLst>
              <a:ext uri="{FF2B5EF4-FFF2-40B4-BE49-F238E27FC236}">
                <a16:creationId xmlns:a16="http://schemas.microsoft.com/office/drawing/2014/main" id="{16556827-892B-CA1F-A74B-75FDC8DDC535}"/>
              </a:ext>
            </a:extLst>
          </p:cNvPr>
          <p:cNvSpPr/>
          <p:nvPr/>
        </p:nvSpPr>
        <p:spPr>
          <a:xfrm>
            <a:off x="4977903" y="2697988"/>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9" name="Rectangle 88">
            <a:extLst>
              <a:ext uri="{FF2B5EF4-FFF2-40B4-BE49-F238E27FC236}">
                <a16:creationId xmlns:a16="http://schemas.microsoft.com/office/drawing/2014/main" id="{B27FB17E-7ADF-0EF1-DF33-2CE7A5F3C984}"/>
              </a:ext>
            </a:extLst>
          </p:cNvPr>
          <p:cNvSpPr/>
          <p:nvPr/>
        </p:nvSpPr>
        <p:spPr>
          <a:xfrm>
            <a:off x="5077665" y="2697988"/>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0" name="Rectangle 89">
            <a:extLst>
              <a:ext uri="{FF2B5EF4-FFF2-40B4-BE49-F238E27FC236}">
                <a16:creationId xmlns:a16="http://schemas.microsoft.com/office/drawing/2014/main" id="{726755E8-6D2F-540E-878A-E97D82322661}"/>
              </a:ext>
            </a:extLst>
          </p:cNvPr>
          <p:cNvSpPr/>
          <p:nvPr/>
        </p:nvSpPr>
        <p:spPr>
          <a:xfrm>
            <a:off x="5174100" y="2697988"/>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1" name="Rectangle 90">
            <a:extLst>
              <a:ext uri="{FF2B5EF4-FFF2-40B4-BE49-F238E27FC236}">
                <a16:creationId xmlns:a16="http://schemas.microsoft.com/office/drawing/2014/main" id="{453B7A3D-6CBB-3E8D-FC3A-72C96543142A}"/>
              </a:ext>
            </a:extLst>
          </p:cNvPr>
          <p:cNvSpPr/>
          <p:nvPr/>
        </p:nvSpPr>
        <p:spPr>
          <a:xfrm>
            <a:off x="5263886" y="2697988"/>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2" name="Rectangle 91">
            <a:extLst>
              <a:ext uri="{FF2B5EF4-FFF2-40B4-BE49-F238E27FC236}">
                <a16:creationId xmlns:a16="http://schemas.microsoft.com/office/drawing/2014/main" id="{DE50C410-0713-08C3-EEEB-648CBF9C1018}"/>
              </a:ext>
            </a:extLst>
          </p:cNvPr>
          <p:cNvSpPr/>
          <p:nvPr/>
        </p:nvSpPr>
        <p:spPr>
          <a:xfrm>
            <a:off x="5360322" y="2697988"/>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3" name="Rectangle 92">
            <a:extLst>
              <a:ext uri="{FF2B5EF4-FFF2-40B4-BE49-F238E27FC236}">
                <a16:creationId xmlns:a16="http://schemas.microsoft.com/office/drawing/2014/main" id="{13AEC4E3-DCAC-FA7E-045B-77E6C447D6D6}"/>
              </a:ext>
            </a:extLst>
          </p:cNvPr>
          <p:cNvSpPr/>
          <p:nvPr/>
        </p:nvSpPr>
        <p:spPr>
          <a:xfrm>
            <a:off x="5453432" y="2697988"/>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4" name="Rectangle 93">
            <a:extLst>
              <a:ext uri="{FF2B5EF4-FFF2-40B4-BE49-F238E27FC236}">
                <a16:creationId xmlns:a16="http://schemas.microsoft.com/office/drawing/2014/main" id="{42BCCF9B-4450-3FE5-2F06-944F300DF95C}"/>
              </a:ext>
            </a:extLst>
          </p:cNvPr>
          <p:cNvSpPr/>
          <p:nvPr/>
        </p:nvSpPr>
        <p:spPr>
          <a:xfrm>
            <a:off x="5553194" y="2697988"/>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5" name="Rectangle 94">
            <a:extLst>
              <a:ext uri="{FF2B5EF4-FFF2-40B4-BE49-F238E27FC236}">
                <a16:creationId xmlns:a16="http://schemas.microsoft.com/office/drawing/2014/main" id="{2B7E0B95-53F7-417D-71BF-4ADD0E8F0038}"/>
              </a:ext>
            </a:extLst>
          </p:cNvPr>
          <p:cNvSpPr/>
          <p:nvPr/>
        </p:nvSpPr>
        <p:spPr>
          <a:xfrm>
            <a:off x="5649630" y="2697988"/>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6" name="Rectangle 105">
            <a:extLst>
              <a:ext uri="{FF2B5EF4-FFF2-40B4-BE49-F238E27FC236}">
                <a16:creationId xmlns:a16="http://schemas.microsoft.com/office/drawing/2014/main" id="{14CE9E91-A511-C2F9-4D2D-40E910BCF840}"/>
              </a:ext>
            </a:extLst>
          </p:cNvPr>
          <p:cNvSpPr/>
          <p:nvPr/>
        </p:nvSpPr>
        <p:spPr>
          <a:xfrm>
            <a:off x="4788355" y="3615791"/>
            <a:ext cx="962506" cy="102998"/>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7" name="Rectangle 106">
            <a:extLst>
              <a:ext uri="{FF2B5EF4-FFF2-40B4-BE49-F238E27FC236}">
                <a16:creationId xmlns:a16="http://schemas.microsoft.com/office/drawing/2014/main" id="{5C188F31-01D1-DBC3-F880-A28DC2009D06}"/>
              </a:ext>
            </a:extLst>
          </p:cNvPr>
          <p:cNvSpPr/>
          <p:nvPr/>
        </p:nvSpPr>
        <p:spPr>
          <a:xfrm>
            <a:off x="4788356" y="3725530"/>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8" name="Rectangle 107">
            <a:extLst>
              <a:ext uri="{FF2B5EF4-FFF2-40B4-BE49-F238E27FC236}">
                <a16:creationId xmlns:a16="http://schemas.microsoft.com/office/drawing/2014/main" id="{9CC15C03-3F6B-7148-4379-7D3F9909D9DF}"/>
              </a:ext>
            </a:extLst>
          </p:cNvPr>
          <p:cNvSpPr/>
          <p:nvPr/>
        </p:nvSpPr>
        <p:spPr>
          <a:xfrm>
            <a:off x="4884792" y="3725530"/>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9" name="Rectangle 108">
            <a:extLst>
              <a:ext uri="{FF2B5EF4-FFF2-40B4-BE49-F238E27FC236}">
                <a16:creationId xmlns:a16="http://schemas.microsoft.com/office/drawing/2014/main" id="{6E547692-8E77-0CB6-11CF-33BB63C35CBC}"/>
              </a:ext>
            </a:extLst>
          </p:cNvPr>
          <p:cNvSpPr/>
          <p:nvPr/>
        </p:nvSpPr>
        <p:spPr>
          <a:xfrm>
            <a:off x="4977903" y="3725530"/>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0" name="Rectangle 109">
            <a:extLst>
              <a:ext uri="{FF2B5EF4-FFF2-40B4-BE49-F238E27FC236}">
                <a16:creationId xmlns:a16="http://schemas.microsoft.com/office/drawing/2014/main" id="{D9EAAFB5-35DF-7681-A16D-9916EECC806A}"/>
              </a:ext>
            </a:extLst>
          </p:cNvPr>
          <p:cNvSpPr/>
          <p:nvPr/>
        </p:nvSpPr>
        <p:spPr>
          <a:xfrm>
            <a:off x="5077665" y="3725530"/>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1" name="Rectangle 110">
            <a:extLst>
              <a:ext uri="{FF2B5EF4-FFF2-40B4-BE49-F238E27FC236}">
                <a16:creationId xmlns:a16="http://schemas.microsoft.com/office/drawing/2014/main" id="{C328A084-3510-8949-3133-5714F8758B81}"/>
              </a:ext>
            </a:extLst>
          </p:cNvPr>
          <p:cNvSpPr/>
          <p:nvPr/>
        </p:nvSpPr>
        <p:spPr>
          <a:xfrm>
            <a:off x="5174100" y="3725530"/>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2" name="Rectangle 111">
            <a:extLst>
              <a:ext uri="{FF2B5EF4-FFF2-40B4-BE49-F238E27FC236}">
                <a16:creationId xmlns:a16="http://schemas.microsoft.com/office/drawing/2014/main" id="{4C71BF4E-87EC-BE26-C0D3-57D6C0FA4EE5}"/>
              </a:ext>
            </a:extLst>
          </p:cNvPr>
          <p:cNvSpPr/>
          <p:nvPr/>
        </p:nvSpPr>
        <p:spPr>
          <a:xfrm>
            <a:off x="5263886" y="3725530"/>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3" name="Rectangle 112">
            <a:extLst>
              <a:ext uri="{FF2B5EF4-FFF2-40B4-BE49-F238E27FC236}">
                <a16:creationId xmlns:a16="http://schemas.microsoft.com/office/drawing/2014/main" id="{58B07442-C8E6-C6AC-FA87-F6396C65CB0E}"/>
              </a:ext>
            </a:extLst>
          </p:cNvPr>
          <p:cNvSpPr/>
          <p:nvPr/>
        </p:nvSpPr>
        <p:spPr>
          <a:xfrm>
            <a:off x="5360322" y="3725530"/>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4" name="Rectangle 113">
            <a:extLst>
              <a:ext uri="{FF2B5EF4-FFF2-40B4-BE49-F238E27FC236}">
                <a16:creationId xmlns:a16="http://schemas.microsoft.com/office/drawing/2014/main" id="{CA16F6E1-DDD7-8345-673E-F358563E7391}"/>
              </a:ext>
            </a:extLst>
          </p:cNvPr>
          <p:cNvSpPr/>
          <p:nvPr/>
        </p:nvSpPr>
        <p:spPr>
          <a:xfrm>
            <a:off x="5453432" y="3725530"/>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5" name="Rectangle 114">
            <a:extLst>
              <a:ext uri="{FF2B5EF4-FFF2-40B4-BE49-F238E27FC236}">
                <a16:creationId xmlns:a16="http://schemas.microsoft.com/office/drawing/2014/main" id="{DA4CF093-AFFF-8ED5-F697-218A0D23AF01}"/>
              </a:ext>
            </a:extLst>
          </p:cNvPr>
          <p:cNvSpPr/>
          <p:nvPr/>
        </p:nvSpPr>
        <p:spPr>
          <a:xfrm>
            <a:off x="5553194" y="3725530"/>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6" name="Rectangle 115">
            <a:extLst>
              <a:ext uri="{FF2B5EF4-FFF2-40B4-BE49-F238E27FC236}">
                <a16:creationId xmlns:a16="http://schemas.microsoft.com/office/drawing/2014/main" id="{5D30826E-E3D0-0D8B-3570-5E217144533C}"/>
              </a:ext>
            </a:extLst>
          </p:cNvPr>
          <p:cNvSpPr/>
          <p:nvPr/>
        </p:nvSpPr>
        <p:spPr>
          <a:xfrm>
            <a:off x="5649630" y="3725530"/>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7" name="Rectangle 116">
            <a:extLst>
              <a:ext uri="{FF2B5EF4-FFF2-40B4-BE49-F238E27FC236}">
                <a16:creationId xmlns:a16="http://schemas.microsoft.com/office/drawing/2014/main" id="{CE15B2F5-47DA-3166-36FB-7401A2AB0BCF}"/>
              </a:ext>
            </a:extLst>
          </p:cNvPr>
          <p:cNvSpPr/>
          <p:nvPr/>
        </p:nvSpPr>
        <p:spPr>
          <a:xfrm>
            <a:off x="4791681" y="3821967"/>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8" name="Rectangle 117">
            <a:extLst>
              <a:ext uri="{FF2B5EF4-FFF2-40B4-BE49-F238E27FC236}">
                <a16:creationId xmlns:a16="http://schemas.microsoft.com/office/drawing/2014/main" id="{183A531C-1365-E4F2-DD36-C294BF934A63}"/>
              </a:ext>
            </a:extLst>
          </p:cNvPr>
          <p:cNvSpPr/>
          <p:nvPr/>
        </p:nvSpPr>
        <p:spPr>
          <a:xfrm>
            <a:off x="4888117" y="3821967"/>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9" name="Rectangle 118">
            <a:extLst>
              <a:ext uri="{FF2B5EF4-FFF2-40B4-BE49-F238E27FC236}">
                <a16:creationId xmlns:a16="http://schemas.microsoft.com/office/drawing/2014/main" id="{FB16EA4C-9B89-DAEF-39A4-6AAA0D7CDF5C}"/>
              </a:ext>
            </a:extLst>
          </p:cNvPr>
          <p:cNvSpPr/>
          <p:nvPr/>
        </p:nvSpPr>
        <p:spPr>
          <a:xfrm>
            <a:off x="4981228" y="3821967"/>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20" name="Rectangle 119">
            <a:extLst>
              <a:ext uri="{FF2B5EF4-FFF2-40B4-BE49-F238E27FC236}">
                <a16:creationId xmlns:a16="http://schemas.microsoft.com/office/drawing/2014/main" id="{AC431BE4-0E5F-5A74-CD5C-882C745E77D1}"/>
              </a:ext>
            </a:extLst>
          </p:cNvPr>
          <p:cNvSpPr/>
          <p:nvPr/>
        </p:nvSpPr>
        <p:spPr>
          <a:xfrm>
            <a:off x="5080990" y="3821967"/>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21" name="Rectangle 120">
            <a:extLst>
              <a:ext uri="{FF2B5EF4-FFF2-40B4-BE49-F238E27FC236}">
                <a16:creationId xmlns:a16="http://schemas.microsoft.com/office/drawing/2014/main" id="{E42D6B9E-1F3D-E96F-98C4-703DCD76220F}"/>
              </a:ext>
            </a:extLst>
          </p:cNvPr>
          <p:cNvSpPr/>
          <p:nvPr/>
        </p:nvSpPr>
        <p:spPr>
          <a:xfrm>
            <a:off x="5177425" y="3821967"/>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22" name="Rectangle 121">
            <a:extLst>
              <a:ext uri="{FF2B5EF4-FFF2-40B4-BE49-F238E27FC236}">
                <a16:creationId xmlns:a16="http://schemas.microsoft.com/office/drawing/2014/main" id="{947053CD-867B-520F-1DD5-06CBE6CDAEB4}"/>
              </a:ext>
            </a:extLst>
          </p:cNvPr>
          <p:cNvSpPr/>
          <p:nvPr/>
        </p:nvSpPr>
        <p:spPr>
          <a:xfrm>
            <a:off x="5267211" y="3821967"/>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23" name="Rectangle 122">
            <a:extLst>
              <a:ext uri="{FF2B5EF4-FFF2-40B4-BE49-F238E27FC236}">
                <a16:creationId xmlns:a16="http://schemas.microsoft.com/office/drawing/2014/main" id="{E20E1B7D-367C-A181-3F4C-28165FC479F1}"/>
              </a:ext>
            </a:extLst>
          </p:cNvPr>
          <p:cNvSpPr/>
          <p:nvPr/>
        </p:nvSpPr>
        <p:spPr>
          <a:xfrm>
            <a:off x="5363647" y="3821967"/>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5">
            <p14:nvContentPartPr>
              <p14:cNvPr id="127" name="Ink 126">
                <a:extLst>
                  <a:ext uri="{FF2B5EF4-FFF2-40B4-BE49-F238E27FC236}">
                    <a16:creationId xmlns:a16="http://schemas.microsoft.com/office/drawing/2014/main" id="{5972BDB3-6FCB-49A6-60BD-B96B89F8A966}"/>
                  </a:ext>
                </a:extLst>
              </p14:cNvPr>
              <p14:cNvContentPartPr/>
              <p14:nvPr/>
            </p14:nvContentPartPr>
            <p14:xfrm>
              <a:off x="3911320" y="1706720"/>
              <a:ext cx="835560" cy="941400"/>
            </p14:xfrm>
          </p:contentPart>
        </mc:Choice>
        <mc:Fallback xmlns="">
          <p:pic>
            <p:nvPicPr>
              <p:cNvPr id="127" name="Ink 126">
                <a:extLst>
                  <a:ext uri="{FF2B5EF4-FFF2-40B4-BE49-F238E27FC236}">
                    <a16:creationId xmlns:a16="http://schemas.microsoft.com/office/drawing/2014/main" id="{5972BDB3-6FCB-49A6-60BD-B96B89F8A966}"/>
                  </a:ext>
                </a:extLst>
              </p:cNvPr>
              <p:cNvPicPr/>
              <p:nvPr/>
            </p:nvPicPr>
            <p:blipFill>
              <a:blip r:embed="rId6"/>
              <a:stretch>
                <a:fillRect/>
              </a:stretch>
            </p:blipFill>
            <p:spPr>
              <a:xfrm>
                <a:off x="3902320" y="1697720"/>
                <a:ext cx="853200" cy="959040"/>
              </a:xfrm>
              <a:prstGeom prst="rect">
                <a:avLst/>
              </a:prstGeom>
            </p:spPr>
          </p:pic>
        </mc:Fallback>
      </mc:AlternateContent>
      <p:sp>
        <p:nvSpPr>
          <p:cNvPr id="138" name="TextBox 137">
            <a:extLst>
              <a:ext uri="{FF2B5EF4-FFF2-40B4-BE49-F238E27FC236}">
                <a16:creationId xmlns:a16="http://schemas.microsoft.com/office/drawing/2014/main" id="{843B6394-B1FA-C4DB-158C-5EB78D10F2E3}"/>
              </a:ext>
            </a:extLst>
          </p:cNvPr>
          <p:cNvSpPr txBox="1"/>
          <p:nvPr/>
        </p:nvSpPr>
        <p:spPr>
          <a:xfrm>
            <a:off x="4646111" y="1365028"/>
            <a:ext cx="1727200" cy="338554"/>
          </a:xfrm>
          <a:prstGeom prst="rect">
            <a:avLst/>
          </a:prstGeom>
          <a:noFill/>
        </p:spPr>
        <p:txBody>
          <a:bodyPr wrap="square" rtlCol="0">
            <a:spAutoFit/>
          </a:bodyPr>
          <a:lstStyle/>
          <a:p>
            <a:r>
              <a:rPr lang="en-GB" sz="1600" dirty="0">
                <a:solidFill>
                  <a:srgbClr val="CC3300"/>
                </a:solidFill>
              </a:rPr>
              <a:t>485+30=515</a:t>
            </a:r>
            <a:endParaRPr lang="nl-NL" sz="1600" dirty="0">
              <a:solidFill>
                <a:srgbClr val="CC3300"/>
              </a:solidFill>
            </a:endParaRPr>
          </a:p>
        </p:txBody>
      </p:sp>
      <p:pic>
        <p:nvPicPr>
          <p:cNvPr id="2" name="Picture 1">
            <a:extLst>
              <a:ext uri="{FF2B5EF4-FFF2-40B4-BE49-F238E27FC236}">
                <a16:creationId xmlns:a16="http://schemas.microsoft.com/office/drawing/2014/main" id="{DF7E3320-EDCC-E542-1F3B-DD430FF94C8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309318" y="3247369"/>
            <a:ext cx="910458" cy="910458"/>
          </a:xfrm>
          <a:prstGeom prst="rect">
            <a:avLst/>
          </a:prstGeom>
          <a:effectLst>
            <a:outerShdw blurRad="50800" dist="38100" dir="2700000" algn="tl" rotWithShape="0">
              <a:prstClr val="black">
                <a:alpha val="40000"/>
              </a:prstClr>
            </a:outerShdw>
          </a:effectLst>
        </p:spPr>
      </p:pic>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4B06E419-CBF4-5438-3A08-4BF9BE393C33}"/>
                  </a:ext>
                </a:extLst>
              </p14:cNvPr>
              <p14:cNvContentPartPr/>
              <p14:nvPr/>
            </p14:nvContentPartPr>
            <p14:xfrm>
              <a:off x="1079233" y="3408455"/>
              <a:ext cx="895320" cy="415080"/>
            </p14:xfrm>
          </p:contentPart>
        </mc:Choice>
        <mc:Fallback xmlns="">
          <p:pic>
            <p:nvPicPr>
              <p:cNvPr id="6" name="Ink 5">
                <a:extLst>
                  <a:ext uri="{FF2B5EF4-FFF2-40B4-BE49-F238E27FC236}">
                    <a16:creationId xmlns:a16="http://schemas.microsoft.com/office/drawing/2014/main" id="{4B06E419-CBF4-5438-3A08-4BF9BE393C33}"/>
                  </a:ext>
                </a:extLst>
              </p:cNvPr>
              <p:cNvPicPr/>
              <p:nvPr/>
            </p:nvPicPr>
            <p:blipFill>
              <a:blip r:embed="rId9"/>
              <a:stretch>
                <a:fillRect/>
              </a:stretch>
            </p:blipFill>
            <p:spPr>
              <a:xfrm>
                <a:off x="1070593" y="3399455"/>
                <a:ext cx="912960" cy="432720"/>
              </a:xfrm>
              <a:prstGeom prst="rect">
                <a:avLst/>
              </a:prstGeom>
            </p:spPr>
          </p:pic>
        </mc:Fallback>
      </mc:AlternateContent>
      <p:sp>
        <p:nvSpPr>
          <p:cNvPr id="8" name="Rectangle 7">
            <a:extLst>
              <a:ext uri="{FF2B5EF4-FFF2-40B4-BE49-F238E27FC236}">
                <a16:creationId xmlns:a16="http://schemas.microsoft.com/office/drawing/2014/main" id="{B9932F8E-84CC-8809-CEBC-888455187A24}"/>
              </a:ext>
            </a:extLst>
          </p:cNvPr>
          <p:cNvSpPr/>
          <p:nvPr/>
        </p:nvSpPr>
        <p:spPr>
          <a:xfrm>
            <a:off x="4788356" y="2793238"/>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 name="Rectangle 8">
            <a:extLst>
              <a:ext uri="{FF2B5EF4-FFF2-40B4-BE49-F238E27FC236}">
                <a16:creationId xmlns:a16="http://schemas.microsoft.com/office/drawing/2014/main" id="{06CA1962-B508-3C57-E757-0342FB6AD4EC}"/>
              </a:ext>
            </a:extLst>
          </p:cNvPr>
          <p:cNvSpPr/>
          <p:nvPr/>
        </p:nvSpPr>
        <p:spPr>
          <a:xfrm>
            <a:off x="4884792" y="2793238"/>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Rectangle 9">
            <a:extLst>
              <a:ext uri="{FF2B5EF4-FFF2-40B4-BE49-F238E27FC236}">
                <a16:creationId xmlns:a16="http://schemas.microsoft.com/office/drawing/2014/main" id="{265A4024-D197-D75E-F253-20A36DC535BC}"/>
              </a:ext>
            </a:extLst>
          </p:cNvPr>
          <p:cNvSpPr/>
          <p:nvPr/>
        </p:nvSpPr>
        <p:spPr>
          <a:xfrm>
            <a:off x="4977903" y="2793238"/>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8813D9CB-A202-1A01-83EB-A3CF296FA2F0}"/>
              </a:ext>
            </a:extLst>
          </p:cNvPr>
          <p:cNvSpPr/>
          <p:nvPr/>
        </p:nvSpPr>
        <p:spPr>
          <a:xfrm>
            <a:off x="5077665" y="2793238"/>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2" name="Rectangle 11">
            <a:extLst>
              <a:ext uri="{FF2B5EF4-FFF2-40B4-BE49-F238E27FC236}">
                <a16:creationId xmlns:a16="http://schemas.microsoft.com/office/drawing/2014/main" id="{FA4A7873-15B6-0356-1997-1FA4C9B79A58}"/>
              </a:ext>
            </a:extLst>
          </p:cNvPr>
          <p:cNvSpPr/>
          <p:nvPr/>
        </p:nvSpPr>
        <p:spPr>
          <a:xfrm>
            <a:off x="5174100" y="2793238"/>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7ACB1E48-E789-E617-DC12-23B1B15A5E7C}"/>
              </a:ext>
            </a:extLst>
          </p:cNvPr>
          <p:cNvSpPr/>
          <p:nvPr/>
        </p:nvSpPr>
        <p:spPr>
          <a:xfrm>
            <a:off x="5263886" y="2793238"/>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4" name="Rectangle 13">
            <a:extLst>
              <a:ext uri="{FF2B5EF4-FFF2-40B4-BE49-F238E27FC236}">
                <a16:creationId xmlns:a16="http://schemas.microsoft.com/office/drawing/2014/main" id="{D7FF18E5-D66D-6189-841F-E8D74A4EB84B}"/>
              </a:ext>
            </a:extLst>
          </p:cNvPr>
          <p:cNvSpPr/>
          <p:nvPr/>
        </p:nvSpPr>
        <p:spPr>
          <a:xfrm>
            <a:off x="5360322" y="2793238"/>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5" name="Rectangle 14">
            <a:extLst>
              <a:ext uri="{FF2B5EF4-FFF2-40B4-BE49-F238E27FC236}">
                <a16:creationId xmlns:a16="http://schemas.microsoft.com/office/drawing/2014/main" id="{360747F6-E7C8-6BC7-CAC6-C05CB53E208A}"/>
              </a:ext>
            </a:extLst>
          </p:cNvPr>
          <p:cNvSpPr/>
          <p:nvPr/>
        </p:nvSpPr>
        <p:spPr>
          <a:xfrm>
            <a:off x="5453432" y="2793238"/>
            <a:ext cx="90636" cy="86459"/>
          </a:xfrm>
          <a:prstGeom prst="rect">
            <a:avLst/>
          </a:prstGeom>
          <a:solidFill>
            <a:srgbClr val="FFFF00"/>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6" name="Rectangle 15">
            <a:extLst>
              <a:ext uri="{FF2B5EF4-FFF2-40B4-BE49-F238E27FC236}">
                <a16:creationId xmlns:a16="http://schemas.microsoft.com/office/drawing/2014/main" id="{A3B47306-DD7B-19D2-EBEF-9FE7B3D4EE99}"/>
              </a:ext>
            </a:extLst>
          </p:cNvPr>
          <p:cNvSpPr/>
          <p:nvPr/>
        </p:nvSpPr>
        <p:spPr>
          <a:xfrm>
            <a:off x="5553194" y="2793238"/>
            <a:ext cx="90636" cy="86459"/>
          </a:xfrm>
          <a:prstGeom prst="rect">
            <a:avLst/>
          </a:prstGeom>
          <a:solidFill>
            <a:srgbClr val="FFFF00"/>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7" name="Rectangle 16">
            <a:extLst>
              <a:ext uri="{FF2B5EF4-FFF2-40B4-BE49-F238E27FC236}">
                <a16:creationId xmlns:a16="http://schemas.microsoft.com/office/drawing/2014/main" id="{E50B7E02-F936-F699-56D4-B974B975B136}"/>
              </a:ext>
            </a:extLst>
          </p:cNvPr>
          <p:cNvSpPr/>
          <p:nvPr/>
        </p:nvSpPr>
        <p:spPr>
          <a:xfrm>
            <a:off x="5649630" y="2793238"/>
            <a:ext cx="90636" cy="86459"/>
          </a:xfrm>
          <a:prstGeom prst="rect">
            <a:avLst/>
          </a:prstGeom>
          <a:solidFill>
            <a:srgbClr val="FFFF00"/>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8" name="Rectangle 17">
            <a:extLst>
              <a:ext uri="{FF2B5EF4-FFF2-40B4-BE49-F238E27FC236}">
                <a16:creationId xmlns:a16="http://schemas.microsoft.com/office/drawing/2014/main" id="{1842D6DB-2B45-CC09-0536-DAC6C39FD191}"/>
              </a:ext>
            </a:extLst>
          </p:cNvPr>
          <p:cNvSpPr/>
          <p:nvPr/>
        </p:nvSpPr>
        <p:spPr>
          <a:xfrm>
            <a:off x="4788356" y="2888488"/>
            <a:ext cx="90636" cy="86459"/>
          </a:xfrm>
          <a:prstGeom prst="rect">
            <a:avLst/>
          </a:prstGeom>
          <a:solidFill>
            <a:srgbClr val="FFFF00"/>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9" name="Rectangle 18">
            <a:extLst>
              <a:ext uri="{FF2B5EF4-FFF2-40B4-BE49-F238E27FC236}">
                <a16:creationId xmlns:a16="http://schemas.microsoft.com/office/drawing/2014/main" id="{6852A8DE-430A-69EB-80F3-3F1DFA6AD5E1}"/>
              </a:ext>
            </a:extLst>
          </p:cNvPr>
          <p:cNvSpPr/>
          <p:nvPr/>
        </p:nvSpPr>
        <p:spPr>
          <a:xfrm>
            <a:off x="4884792" y="2888488"/>
            <a:ext cx="90636" cy="86459"/>
          </a:xfrm>
          <a:prstGeom prst="rect">
            <a:avLst/>
          </a:prstGeom>
          <a:solidFill>
            <a:srgbClr val="FFFF00"/>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1" name="Rectangle 20">
            <a:extLst>
              <a:ext uri="{FF2B5EF4-FFF2-40B4-BE49-F238E27FC236}">
                <a16:creationId xmlns:a16="http://schemas.microsoft.com/office/drawing/2014/main" id="{96F6A8DA-F8A2-1688-3BFD-8970FFFF4F73}"/>
              </a:ext>
            </a:extLst>
          </p:cNvPr>
          <p:cNvSpPr/>
          <p:nvPr/>
        </p:nvSpPr>
        <p:spPr>
          <a:xfrm>
            <a:off x="4977903" y="2888488"/>
            <a:ext cx="90636" cy="86459"/>
          </a:xfrm>
          <a:prstGeom prst="rect">
            <a:avLst/>
          </a:prstGeom>
          <a:solidFill>
            <a:srgbClr val="FFFF00"/>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2" name="TextBox 101">
            <a:extLst>
              <a:ext uri="{FF2B5EF4-FFF2-40B4-BE49-F238E27FC236}">
                <a16:creationId xmlns:a16="http://schemas.microsoft.com/office/drawing/2014/main" id="{83C5743F-1EFE-5D93-DBEE-BA7348F4F1DA}"/>
              </a:ext>
            </a:extLst>
          </p:cNvPr>
          <p:cNvSpPr txBox="1"/>
          <p:nvPr/>
        </p:nvSpPr>
        <p:spPr>
          <a:xfrm>
            <a:off x="6786484" y="4334716"/>
            <a:ext cx="1513690" cy="307777"/>
          </a:xfrm>
          <a:prstGeom prst="rect">
            <a:avLst/>
          </a:prstGeom>
          <a:noFill/>
        </p:spPr>
        <p:txBody>
          <a:bodyPr wrap="square" rtlCol="0">
            <a:spAutoFit/>
          </a:bodyPr>
          <a:lstStyle/>
          <a:p>
            <a:r>
              <a:rPr lang="en-GB" sz="1400" dirty="0" err="1">
                <a:solidFill>
                  <a:srgbClr val="009136"/>
                </a:solidFill>
              </a:rPr>
              <a:t>Blokjesbaas</a:t>
            </a:r>
            <a:endParaRPr lang="nl-NL" sz="1400" dirty="0">
              <a:solidFill>
                <a:srgbClr val="009136"/>
              </a:solidFill>
            </a:endParaRPr>
          </a:p>
        </p:txBody>
      </p:sp>
    </p:spTree>
    <p:extLst>
      <p:ext uri="{BB962C8B-B14F-4D97-AF65-F5344CB8AC3E}">
        <p14:creationId xmlns:p14="http://schemas.microsoft.com/office/powerpoint/2010/main" val="2490719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C989D-6C2E-33B3-6FA1-5BDD75B0124F}"/>
            </a:ext>
          </a:extLst>
        </p:cNvPr>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5967596-BE0D-8C2A-058D-888D25748C5D}"/>
              </a:ext>
            </a:extLst>
          </p:cNvPr>
          <p:cNvSpPr>
            <a:spLocks noGrp="1"/>
          </p:cNvSpPr>
          <p:nvPr>
            <p:ph type="sldNum" sz="quarter" idx="4"/>
          </p:nvPr>
        </p:nvSpPr>
        <p:spPr/>
        <p:txBody>
          <a:bodyPr/>
          <a:lstStyle/>
          <a:p>
            <a:fld id="{FE63E531-1C3B-364E-9A80-B8838FF23FE5}" type="slidenum">
              <a:rPr lang="nl-NL" smtClean="0"/>
              <a:pPr/>
              <a:t>23</a:t>
            </a:fld>
            <a:endParaRPr lang="nl-NL" dirty="0"/>
          </a:p>
        </p:txBody>
      </p:sp>
      <p:sp>
        <p:nvSpPr>
          <p:cNvPr id="5" name="Titel 4">
            <a:extLst>
              <a:ext uri="{FF2B5EF4-FFF2-40B4-BE49-F238E27FC236}">
                <a16:creationId xmlns:a16="http://schemas.microsoft.com/office/drawing/2014/main" id="{9204FEF9-98BD-ACA5-F326-BA19AC0EEBA7}"/>
              </a:ext>
            </a:extLst>
          </p:cNvPr>
          <p:cNvSpPr>
            <a:spLocks noGrp="1"/>
          </p:cNvSpPr>
          <p:nvPr>
            <p:ph type="title"/>
          </p:nvPr>
        </p:nvSpPr>
        <p:spPr/>
        <p:txBody>
          <a:bodyPr/>
          <a:lstStyle/>
          <a:p>
            <a:r>
              <a:rPr lang="en-GB" dirty="0" err="1"/>
              <a:t>Dobbelsteen</a:t>
            </a:r>
            <a:r>
              <a:rPr lang="en-GB" dirty="0"/>
              <a:t> &amp; </a:t>
            </a:r>
            <a:r>
              <a:rPr lang="en-GB" dirty="0" err="1"/>
              <a:t>gebeurtenis</a:t>
            </a:r>
            <a:endParaRPr lang="nl-NL" dirty="0"/>
          </a:p>
        </p:txBody>
      </p:sp>
      <p:sp>
        <p:nvSpPr>
          <p:cNvPr id="6" name="Text Placeholder 5">
            <a:extLst>
              <a:ext uri="{FF2B5EF4-FFF2-40B4-BE49-F238E27FC236}">
                <a16:creationId xmlns:a16="http://schemas.microsoft.com/office/drawing/2014/main" id="{8D5C2294-C768-9725-8CB1-484D92346B3F}"/>
              </a:ext>
            </a:extLst>
          </p:cNvPr>
          <p:cNvSpPr>
            <a:spLocks noGrp="1"/>
          </p:cNvSpPr>
          <p:nvPr>
            <p:ph type="body" sz="quarter" idx="13"/>
          </p:nvPr>
        </p:nvSpPr>
        <p:spPr>
          <a:xfrm>
            <a:off x="2936241" y="1611220"/>
            <a:ext cx="5704522" cy="3060000"/>
          </a:xfrm>
        </p:spPr>
        <p:txBody>
          <a:bodyPr/>
          <a:lstStyle/>
          <a:p>
            <a:pPr marL="0" indent="0">
              <a:buNone/>
            </a:pPr>
            <a:r>
              <a:rPr lang="en-GB" dirty="0"/>
              <a:t>1 </a:t>
            </a:r>
            <a:r>
              <a:rPr lang="en-GB" dirty="0" err="1"/>
              <a:t>groepje</a:t>
            </a:r>
            <a:r>
              <a:rPr lang="en-GB" dirty="0"/>
              <a:t> </a:t>
            </a:r>
            <a:r>
              <a:rPr lang="en-GB" dirty="0" err="1"/>
              <a:t>gooit</a:t>
            </a:r>
            <a:r>
              <a:rPr lang="en-GB" dirty="0"/>
              <a:t> </a:t>
            </a:r>
            <a:r>
              <a:rPr lang="en-GB" dirty="0" err="1"/>
              <a:t>dobbelsteen</a:t>
            </a:r>
            <a:endParaRPr lang="en-GB" dirty="0"/>
          </a:p>
          <a:p>
            <a:pPr marL="0" indent="0">
              <a:buNone/>
            </a:pPr>
            <a:endParaRPr lang="en-GB" dirty="0"/>
          </a:p>
          <a:p>
            <a:pPr marL="0" indent="0">
              <a:buNone/>
            </a:pPr>
            <a:r>
              <a:rPr lang="en-GB" dirty="0" err="1"/>
              <a:t>Welke</a:t>
            </a:r>
            <a:r>
              <a:rPr lang="en-GB" dirty="0"/>
              <a:t> </a:t>
            </a:r>
            <a:r>
              <a:rPr lang="en-GB" dirty="0" err="1"/>
              <a:t>gebeurtenis</a:t>
            </a:r>
            <a:r>
              <a:rPr lang="en-GB" dirty="0"/>
              <a:t> </a:t>
            </a:r>
            <a:r>
              <a:rPr lang="en-GB" dirty="0" err="1"/>
              <a:t>hoort</a:t>
            </a:r>
            <a:r>
              <a:rPr lang="en-GB" dirty="0"/>
              <a:t> </a:t>
            </a:r>
            <a:r>
              <a:rPr lang="en-GB" dirty="0" err="1"/>
              <a:t>daarbij</a:t>
            </a:r>
            <a:r>
              <a:rPr lang="en-GB" dirty="0"/>
              <a:t>?</a:t>
            </a:r>
          </a:p>
          <a:p>
            <a:pPr marL="0" indent="0">
              <a:buNone/>
            </a:pPr>
            <a:endParaRPr lang="en-GB" dirty="0"/>
          </a:p>
          <a:p>
            <a:pPr marL="0" indent="0">
              <a:buNone/>
            </a:pPr>
            <a:r>
              <a:rPr lang="en-GB" dirty="0"/>
              <a:t>Nu </a:t>
            </a:r>
            <a:r>
              <a:rPr lang="en-GB" dirty="0" err="1"/>
              <a:t>gooien</a:t>
            </a:r>
            <a:r>
              <a:rPr lang="en-GB" dirty="0"/>
              <a:t> we 5!</a:t>
            </a:r>
            <a:endParaRPr lang="nl-NL" dirty="0"/>
          </a:p>
        </p:txBody>
      </p:sp>
      <p:pic>
        <p:nvPicPr>
          <p:cNvPr id="3" name="Picture 2" descr="A red die with white numbers on it&#10;&#10;Description automatically generated">
            <a:extLst>
              <a:ext uri="{FF2B5EF4-FFF2-40B4-BE49-F238E27FC236}">
                <a16:creationId xmlns:a16="http://schemas.microsoft.com/office/drawing/2014/main" id="{47C32AE0-93B8-AD26-DCBF-C3F00F1B27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412" y="1462664"/>
            <a:ext cx="1767456" cy="1831340"/>
          </a:xfrm>
          <a:prstGeom prst="rect">
            <a:avLst/>
          </a:prstGeom>
        </p:spPr>
      </p:pic>
    </p:spTree>
    <p:extLst>
      <p:ext uri="{BB962C8B-B14F-4D97-AF65-F5344CB8AC3E}">
        <p14:creationId xmlns:p14="http://schemas.microsoft.com/office/powerpoint/2010/main" val="586369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4"/>
          </p:nvPr>
        </p:nvSpPr>
        <p:spPr/>
        <p:txBody>
          <a:bodyPr/>
          <a:lstStyle/>
          <a:p>
            <a:fld id="{FE63E531-1C3B-364E-9A80-B8838FF23FE5}" type="slidenum">
              <a:rPr lang="nl-NL" smtClean="0"/>
              <a:pPr/>
              <a:t>24</a:t>
            </a:fld>
            <a:endParaRPr lang="nl-NL" dirty="0"/>
          </a:p>
        </p:txBody>
      </p:sp>
      <p:sp>
        <p:nvSpPr>
          <p:cNvPr id="5" name="Titel 4"/>
          <p:cNvSpPr>
            <a:spLocks noGrp="1"/>
          </p:cNvSpPr>
          <p:nvPr>
            <p:ph type="title"/>
          </p:nvPr>
        </p:nvSpPr>
        <p:spPr/>
        <p:txBody>
          <a:bodyPr/>
          <a:lstStyle/>
          <a:p>
            <a:r>
              <a:rPr lang="nl-NL" dirty="0"/>
              <a:t>Extreem weer</a:t>
            </a:r>
          </a:p>
        </p:txBody>
      </p:sp>
      <p:sp>
        <p:nvSpPr>
          <p:cNvPr id="2" name="Text Placeholder 1">
            <a:extLst>
              <a:ext uri="{FF2B5EF4-FFF2-40B4-BE49-F238E27FC236}">
                <a16:creationId xmlns:a16="http://schemas.microsoft.com/office/drawing/2014/main" id="{7C49B2E7-5228-74E1-0A18-E84A22128AC8}"/>
              </a:ext>
            </a:extLst>
          </p:cNvPr>
          <p:cNvSpPr>
            <a:spLocks noGrp="1"/>
          </p:cNvSpPr>
          <p:nvPr>
            <p:ph type="body" sz="quarter" idx="13"/>
          </p:nvPr>
        </p:nvSpPr>
        <p:spPr>
          <a:xfrm>
            <a:off x="936625" y="1611220"/>
            <a:ext cx="7766800" cy="3060000"/>
          </a:xfrm>
        </p:spPr>
        <p:txBody>
          <a:bodyPr/>
          <a:lstStyle/>
          <a:p>
            <a:pPr marL="457200" indent="-457200">
              <a:buFont typeface="+mj-lt"/>
              <a:buAutoNum type="arabicPeriod"/>
            </a:pPr>
            <a:r>
              <a:rPr lang="nl-NL" dirty="0"/>
              <a:t>Gooi met de dobbelsteen</a:t>
            </a:r>
          </a:p>
          <a:p>
            <a:pPr marL="441325" indent="0">
              <a:buNone/>
            </a:pPr>
            <a:r>
              <a:rPr lang="nl-NL" dirty="0"/>
              <a:t>Is de worp </a:t>
            </a:r>
            <a:r>
              <a:rPr lang="nl-NL" u="sng" dirty="0"/>
              <a:t>lager</a:t>
            </a:r>
            <a:r>
              <a:rPr lang="nl-NL" dirty="0"/>
              <a:t> dan je </a:t>
            </a:r>
            <a:r>
              <a:rPr lang="nl-NL" b="1" dirty="0">
                <a:solidFill>
                  <a:schemeClr val="tx2">
                    <a:lumMod val="65000"/>
                    <a:lumOff val="35000"/>
                  </a:schemeClr>
                </a:solidFill>
              </a:rPr>
              <a:t>CO2 uitstoot</a:t>
            </a:r>
            <a:r>
              <a:rPr lang="nl-NL" dirty="0"/>
              <a:t>?</a:t>
            </a:r>
          </a:p>
          <a:p>
            <a:pPr marL="457200" indent="-457200">
              <a:buFont typeface="+mj-lt"/>
              <a:buAutoNum type="arabicPeriod"/>
            </a:pPr>
            <a:endParaRPr lang="nl-NL" dirty="0"/>
          </a:p>
          <a:p>
            <a:pPr marL="0" indent="0">
              <a:buNone/>
            </a:pPr>
            <a:r>
              <a:rPr lang="nl-NL" b="1" dirty="0">
                <a:solidFill>
                  <a:srgbClr val="009136"/>
                </a:solidFill>
              </a:rPr>
              <a:t>JA </a:t>
            </a:r>
            <a:r>
              <a:rPr lang="nl-NL" dirty="0"/>
              <a:t>: Schade door extreem weer en mislukte oogsten.</a:t>
            </a:r>
          </a:p>
          <a:p>
            <a:pPr marL="0" indent="0">
              <a:buNone/>
            </a:pPr>
            <a:r>
              <a:rPr lang="nl-NL" dirty="0"/>
              <a:t>Teken een </a:t>
            </a:r>
            <a:r>
              <a:rPr lang="nl-NL" b="1" dirty="0">
                <a:solidFill>
                  <a:srgbClr val="FF0000"/>
                </a:solidFill>
              </a:rPr>
              <a:t>boze smiley</a:t>
            </a:r>
            <a:r>
              <a:rPr lang="nl-NL" dirty="0">
                <a:solidFill>
                  <a:srgbClr val="FF0000"/>
                </a:solidFill>
              </a:rPr>
              <a:t> </a:t>
            </a:r>
            <a:r>
              <a:rPr lang="nl-NL" dirty="0"/>
              <a:t>in dit jaar.</a:t>
            </a:r>
          </a:p>
        </p:txBody>
      </p:sp>
      <p:pic>
        <p:nvPicPr>
          <p:cNvPr id="6" name="Picture 5" descr="A red die with white numbers on it&#10;&#10;Description automatically generated">
            <a:extLst>
              <a:ext uri="{FF2B5EF4-FFF2-40B4-BE49-F238E27FC236}">
                <a16:creationId xmlns:a16="http://schemas.microsoft.com/office/drawing/2014/main" id="{46253607-BF29-366E-F88A-D6A36B3D5B7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48057" y="609964"/>
            <a:ext cx="1932657" cy="2002512"/>
          </a:xfrm>
          <a:prstGeom prst="rect">
            <a:avLst/>
          </a:prstGeom>
        </p:spPr>
      </p:pic>
      <p:pic>
        <p:nvPicPr>
          <p:cNvPr id="8" name="Picture 5">
            <a:extLst>
              <a:ext uri="{FF2B5EF4-FFF2-40B4-BE49-F238E27FC236}">
                <a16:creationId xmlns:a16="http://schemas.microsoft.com/office/drawing/2014/main" id="{8F29C265-32B7-F0BA-05FB-680D0F2489E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19800" y="3613733"/>
            <a:ext cx="2822270" cy="3959586"/>
          </a:xfrm>
          <a:prstGeom prst="rect">
            <a:avLst/>
          </a:prstGeom>
        </p:spPr>
      </p:pic>
      <p:grpSp>
        <p:nvGrpSpPr>
          <p:cNvPr id="15" name="Group 14">
            <a:extLst>
              <a:ext uri="{FF2B5EF4-FFF2-40B4-BE49-F238E27FC236}">
                <a16:creationId xmlns:a16="http://schemas.microsoft.com/office/drawing/2014/main" id="{3EABFEC1-616D-3CE1-F2AD-7E4E9ABA063A}"/>
              </a:ext>
            </a:extLst>
          </p:cNvPr>
          <p:cNvGrpSpPr/>
          <p:nvPr/>
        </p:nvGrpSpPr>
        <p:grpSpPr>
          <a:xfrm>
            <a:off x="6827715" y="3753900"/>
            <a:ext cx="776520" cy="206640"/>
            <a:chOff x="6827715" y="3753900"/>
            <a:chExt cx="776520" cy="206640"/>
          </a:xfrm>
        </p:grpSpPr>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D45BAC6C-7DD4-78E3-70E8-513A1B08D43C}"/>
                    </a:ext>
                  </a:extLst>
                </p14:cNvPr>
                <p14:cNvContentPartPr/>
                <p14:nvPr/>
              </p14:nvContentPartPr>
              <p14:xfrm>
                <a:off x="6827715" y="3753900"/>
                <a:ext cx="300600" cy="206640"/>
              </p14:xfrm>
            </p:contentPart>
          </mc:Choice>
          <mc:Fallback xmlns="">
            <p:pic>
              <p:nvPicPr>
                <p:cNvPr id="9" name="Ink 8">
                  <a:extLst>
                    <a:ext uri="{FF2B5EF4-FFF2-40B4-BE49-F238E27FC236}">
                      <a16:creationId xmlns:a16="http://schemas.microsoft.com/office/drawing/2014/main" id="{D45BAC6C-7DD4-78E3-70E8-513A1B08D43C}"/>
                    </a:ext>
                  </a:extLst>
                </p:cNvPr>
                <p:cNvPicPr/>
                <p:nvPr/>
              </p:nvPicPr>
              <p:blipFill>
                <a:blip r:embed="rId6"/>
                <a:stretch>
                  <a:fillRect/>
                </a:stretch>
              </p:blipFill>
              <p:spPr>
                <a:xfrm>
                  <a:off x="6818715" y="3745260"/>
                  <a:ext cx="318240"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921C6F29-E531-A691-3196-2E7B4C6F6E20}"/>
                    </a:ext>
                  </a:extLst>
                </p14:cNvPr>
                <p14:cNvContentPartPr/>
                <p14:nvPr/>
              </p14:nvContentPartPr>
              <p14:xfrm>
                <a:off x="7312275" y="3847500"/>
                <a:ext cx="291960" cy="78480"/>
              </p14:xfrm>
            </p:contentPart>
          </mc:Choice>
          <mc:Fallback xmlns="">
            <p:pic>
              <p:nvPicPr>
                <p:cNvPr id="10" name="Ink 9">
                  <a:extLst>
                    <a:ext uri="{FF2B5EF4-FFF2-40B4-BE49-F238E27FC236}">
                      <a16:creationId xmlns:a16="http://schemas.microsoft.com/office/drawing/2014/main" id="{921C6F29-E531-A691-3196-2E7B4C6F6E20}"/>
                    </a:ext>
                  </a:extLst>
                </p:cNvPr>
                <p:cNvPicPr/>
                <p:nvPr/>
              </p:nvPicPr>
              <p:blipFill>
                <a:blip r:embed="rId8"/>
                <a:stretch>
                  <a:fillRect/>
                </a:stretch>
              </p:blipFill>
              <p:spPr>
                <a:xfrm>
                  <a:off x="7303635" y="3838860"/>
                  <a:ext cx="309600" cy="96120"/>
                </a:xfrm>
                <a:prstGeom prst="rect">
                  <a:avLst/>
                </a:prstGeom>
              </p:spPr>
            </p:pic>
          </mc:Fallback>
        </mc:AlternateContent>
      </p:grpSp>
      <p:grpSp>
        <p:nvGrpSpPr>
          <p:cNvPr id="14" name="Group 13">
            <a:extLst>
              <a:ext uri="{FF2B5EF4-FFF2-40B4-BE49-F238E27FC236}">
                <a16:creationId xmlns:a16="http://schemas.microsoft.com/office/drawing/2014/main" id="{520EFA29-52A2-9A72-3F5C-C1362FCBCA9C}"/>
              </a:ext>
            </a:extLst>
          </p:cNvPr>
          <p:cNvGrpSpPr/>
          <p:nvPr/>
        </p:nvGrpSpPr>
        <p:grpSpPr>
          <a:xfrm>
            <a:off x="7890075" y="3819420"/>
            <a:ext cx="639360" cy="178200"/>
            <a:chOff x="7890075" y="3819420"/>
            <a:chExt cx="639360" cy="178200"/>
          </a:xfrm>
        </p:grpSpPr>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DDA2B8A7-A9F4-C05A-41D3-5A3A7E263690}"/>
                    </a:ext>
                  </a:extLst>
                </p14:cNvPr>
                <p14:cNvContentPartPr/>
                <p14:nvPr/>
              </p14:nvContentPartPr>
              <p14:xfrm>
                <a:off x="7914915" y="3845340"/>
                <a:ext cx="45360" cy="24120"/>
              </p14:xfrm>
            </p:contentPart>
          </mc:Choice>
          <mc:Fallback xmlns="">
            <p:pic>
              <p:nvPicPr>
                <p:cNvPr id="11" name="Ink 10">
                  <a:extLst>
                    <a:ext uri="{FF2B5EF4-FFF2-40B4-BE49-F238E27FC236}">
                      <a16:creationId xmlns:a16="http://schemas.microsoft.com/office/drawing/2014/main" id="{DDA2B8A7-A9F4-C05A-41D3-5A3A7E263690}"/>
                    </a:ext>
                  </a:extLst>
                </p:cNvPr>
                <p:cNvPicPr/>
                <p:nvPr/>
              </p:nvPicPr>
              <p:blipFill>
                <a:blip r:embed="rId10"/>
                <a:stretch>
                  <a:fillRect/>
                </a:stretch>
              </p:blipFill>
              <p:spPr>
                <a:xfrm>
                  <a:off x="7906275" y="3836700"/>
                  <a:ext cx="6300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DB55D06F-F84D-2CA2-1099-7E1CC9AE265B}"/>
                    </a:ext>
                  </a:extLst>
                </p14:cNvPr>
                <p14:cNvContentPartPr/>
                <p14:nvPr/>
              </p14:nvContentPartPr>
              <p14:xfrm>
                <a:off x="7890075" y="3819420"/>
                <a:ext cx="216360" cy="178200"/>
              </p14:xfrm>
            </p:contentPart>
          </mc:Choice>
          <mc:Fallback xmlns="">
            <p:pic>
              <p:nvPicPr>
                <p:cNvPr id="12" name="Ink 11">
                  <a:extLst>
                    <a:ext uri="{FF2B5EF4-FFF2-40B4-BE49-F238E27FC236}">
                      <a16:creationId xmlns:a16="http://schemas.microsoft.com/office/drawing/2014/main" id="{DB55D06F-F84D-2CA2-1099-7E1CC9AE265B}"/>
                    </a:ext>
                  </a:extLst>
                </p:cNvPr>
                <p:cNvPicPr/>
                <p:nvPr/>
              </p:nvPicPr>
              <p:blipFill>
                <a:blip r:embed="rId12"/>
                <a:stretch>
                  <a:fillRect/>
                </a:stretch>
              </p:blipFill>
              <p:spPr>
                <a:xfrm>
                  <a:off x="7881435" y="3810780"/>
                  <a:ext cx="234000" cy="1958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48597721-D527-D430-3B4B-F8CA3804C06C}"/>
                    </a:ext>
                  </a:extLst>
                </p14:cNvPr>
                <p14:cNvContentPartPr/>
                <p14:nvPr/>
              </p14:nvContentPartPr>
              <p14:xfrm>
                <a:off x="8225595" y="3842460"/>
                <a:ext cx="303840" cy="72720"/>
              </p14:xfrm>
            </p:contentPart>
          </mc:Choice>
          <mc:Fallback xmlns="">
            <p:pic>
              <p:nvPicPr>
                <p:cNvPr id="13" name="Ink 12">
                  <a:extLst>
                    <a:ext uri="{FF2B5EF4-FFF2-40B4-BE49-F238E27FC236}">
                      <a16:creationId xmlns:a16="http://schemas.microsoft.com/office/drawing/2014/main" id="{48597721-D527-D430-3B4B-F8CA3804C06C}"/>
                    </a:ext>
                  </a:extLst>
                </p:cNvPr>
                <p:cNvPicPr/>
                <p:nvPr/>
              </p:nvPicPr>
              <p:blipFill>
                <a:blip r:embed="rId14"/>
                <a:stretch>
                  <a:fillRect/>
                </a:stretch>
              </p:blipFill>
              <p:spPr>
                <a:xfrm>
                  <a:off x="8216595" y="3833460"/>
                  <a:ext cx="321480" cy="90360"/>
                </a:xfrm>
                <a:prstGeom prst="rect">
                  <a:avLst/>
                </a:prstGeom>
              </p:spPr>
            </p:pic>
          </mc:Fallback>
        </mc:AlternateContent>
      </p:grpSp>
      <p:grpSp>
        <p:nvGrpSpPr>
          <p:cNvPr id="23" name="Group 22">
            <a:extLst>
              <a:ext uri="{FF2B5EF4-FFF2-40B4-BE49-F238E27FC236}">
                <a16:creationId xmlns:a16="http://schemas.microsoft.com/office/drawing/2014/main" id="{4FA720A7-982C-B212-0D44-3FE7C49951F7}"/>
              </a:ext>
            </a:extLst>
          </p:cNvPr>
          <p:cNvGrpSpPr/>
          <p:nvPr/>
        </p:nvGrpSpPr>
        <p:grpSpPr>
          <a:xfrm>
            <a:off x="6752835" y="4247820"/>
            <a:ext cx="114840" cy="95760"/>
            <a:chOff x="6752835" y="4247820"/>
            <a:chExt cx="114840" cy="95760"/>
          </a:xfrm>
        </p:grpSpPr>
        <mc:AlternateContent xmlns:mc="http://schemas.openxmlformats.org/markup-compatibility/2006" xmlns:p14="http://schemas.microsoft.com/office/powerpoint/2010/main">
          <mc:Choice Requires="p14">
            <p:contentPart p14:bwMode="auto" r:id="rId15">
              <p14:nvContentPartPr>
                <p14:cNvPr id="20" name="Ink 19">
                  <a:extLst>
                    <a:ext uri="{FF2B5EF4-FFF2-40B4-BE49-F238E27FC236}">
                      <a16:creationId xmlns:a16="http://schemas.microsoft.com/office/drawing/2014/main" id="{59DDFC64-A557-188B-F9D9-91AC4255E27A}"/>
                    </a:ext>
                  </a:extLst>
                </p14:cNvPr>
                <p14:cNvContentPartPr/>
                <p14:nvPr/>
              </p14:nvContentPartPr>
              <p14:xfrm>
                <a:off x="6781635" y="4318020"/>
                <a:ext cx="63360" cy="25560"/>
              </p14:xfrm>
            </p:contentPart>
          </mc:Choice>
          <mc:Fallback xmlns="">
            <p:pic>
              <p:nvPicPr>
                <p:cNvPr id="20" name="Ink 19">
                  <a:extLst>
                    <a:ext uri="{FF2B5EF4-FFF2-40B4-BE49-F238E27FC236}">
                      <a16:creationId xmlns:a16="http://schemas.microsoft.com/office/drawing/2014/main" id="{59DDFC64-A557-188B-F9D9-91AC4255E27A}"/>
                    </a:ext>
                  </a:extLst>
                </p:cNvPr>
                <p:cNvPicPr/>
                <p:nvPr/>
              </p:nvPicPr>
              <p:blipFill>
                <a:blip r:embed="rId16"/>
                <a:stretch>
                  <a:fillRect/>
                </a:stretch>
              </p:blipFill>
              <p:spPr>
                <a:xfrm>
                  <a:off x="6772995" y="4309380"/>
                  <a:ext cx="8100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1" name="Ink 20">
                  <a:extLst>
                    <a:ext uri="{FF2B5EF4-FFF2-40B4-BE49-F238E27FC236}">
                      <a16:creationId xmlns:a16="http://schemas.microsoft.com/office/drawing/2014/main" id="{1BDD82CB-D6AD-1462-A028-6297079B2D45}"/>
                    </a:ext>
                  </a:extLst>
                </p14:cNvPr>
                <p14:cNvContentPartPr/>
                <p14:nvPr/>
              </p14:nvContentPartPr>
              <p14:xfrm>
                <a:off x="6752835" y="4247820"/>
                <a:ext cx="54360" cy="34200"/>
              </p14:xfrm>
            </p:contentPart>
          </mc:Choice>
          <mc:Fallback xmlns="">
            <p:pic>
              <p:nvPicPr>
                <p:cNvPr id="21" name="Ink 20">
                  <a:extLst>
                    <a:ext uri="{FF2B5EF4-FFF2-40B4-BE49-F238E27FC236}">
                      <a16:creationId xmlns:a16="http://schemas.microsoft.com/office/drawing/2014/main" id="{1BDD82CB-D6AD-1462-A028-6297079B2D45}"/>
                    </a:ext>
                  </a:extLst>
                </p:cNvPr>
                <p:cNvPicPr/>
                <p:nvPr/>
              </p:nvPicPr>
              <p:blipFill>
                <a:blip r:embed="rId18"/>
                <a:stretch>
                  <a:fillRect/>
                </a:stretch>
              </p:blipFill>
              <p:spPr>
                <a:xfrm>
                  <a:off x="6744195" y="4239180"/>
                  <a:ext cx="7200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2" name="Ink 21">
                  <a:extLst>
                    <a:ext uri="{FF2B5EF4-FFF2-40B4-BE49-F238E27FC236}">
                      <a16:creationId xmlns:a16="http://schemas.microsoft.com/office/drawing/2014/main" id="{C651A3D2-5ED7-0C89-B611-1D63DAE3368B}"/>
                    </a:ext>
                  </a:extLst>
                </p14:cNvPr>
                <p14:cNvContentPartPr/>
                <p14:nvPr/>
              </p14:nvContentPartPr>
              <p14:xfrm>
                <a:off x="6840315" y="4247820"/>
                <a:ext cx="27360" cy="28440"/>
              </p14:xfrm>
            </p:contentPart>
          </mc:Choice>
          <mc:Fallback xmlns="">
            <p:pic>
              <p:nvPicPr>
                <p:cNvPr id="22" name="Ink 21">
                  <a:extLst>
                    <a:ext uri="{FF2B5EF4-FFF2-40B4-BE49-F238E27FC236}">
                      <a16:creationId xmlns:a16="http://schemas.microsoft.com/office/drawing/2014/main" id="{C651A3D2-5ED7-0C89-B611-1D63DAE3368B}"/>
                    </a:ext>
                  </a:extLst>
                </p:cNvPr>
                <p:cNvPicPr/>
                <p:nvPr/>
              </p:nvPicPr>
              <p:blipFill>
                <a:blip r:embed="rId20"/>
                <a:stretch>
                  <a:fillRect/>
                </a:stretch>
              </p:blipFill>
              <p:spPr>
                <a:xfrm>
                  <a:off x="6831675" y="4239180"/>
                  <a:ext cx="45000" cy="46080"/>
                </a:xfrm>
                <a:prstGeom prst="rect">
                  <a:avLst/>
                </a:prstGeom>
              </p:spPr>
            </p:pic>
          </mc:Fallback>
        </mc:AlternateContent>
      </p:grpSp>
      <p:grpSp>
        <p:nvGrpSpPr>
          <p:cNvPr id="26" name="Group 25">
            <a:extLst>
              <a:ext uri="{FF2B5EF4-FFF2-40B4-BE49-F238E27FC236}">
                <a16:creationId xmlns:a16="http://schemas.microsoft.com/office/drawing/2014/main" id="{733DB56E-61FB-E7DF-AAF5-1C1EF18C1779}"/>
              </a:ext>
            </a:extLst>
          </p:cNvPr>
          <p:cNvGrpSpPr/>
          <p:nvPr/>
        </p:nvGrpSpPr>
        <p:grpSpPr>
          <a:xfrm>
            <a:off x="3866715" y="4028940"/>
            <a:ext cx="2363760" cy="403200"/>
            <a:chOff x="3866715" y="4028940"/>
            <a:chExt cx="2363760" cy="403200"/>
          </a:xfrm>
        </p:grpSpPr>
        <mc:AlternateContent xmlns:mc="http://schemas.openxmlformats.org/markup-compatibility/2006" xmlns:p14="http://schemas.microsoft.com/office/powerpoint/2010/main">
          <mc:Choice Requires="p14">
            <p:contentPart p14:bwMode="auto" r:id="rId21">
              <p14:nvContentPartPr>
                <p14:cNvPr id="24" name="Ink 23">
                  <a:extLst>
                    <a:ext uri="{FF2B5EF4-FFF2-40B4-BE49-F238E27FC236}">
                      <a16:creationId xmlns:a16="http://schemas.microsoft.com/office/drawing/2014/main" id="{A76D663C-BAD6-EC57-87AF-FE185FEFFD1C}"/>
                    </a:ext>
                  </a:extLst>
                </p14:cNvPr>
                <p14:cNvContentPartPr/>
                <p14:nvPr/>
              </p14:nvContentPartPr>
              <p14:xfrm>
                <a:off x="3866715" y="4028940"/>
                <a:ext cx="2332440" cy="353520"/>
              </p14:xfrm>
            </p:contentPart>
          </mc:Choice>
          <mc:Fallback xmlns="">
            <p:pic>
              <p:nvPicPr>
                <p:cNvPr id="24" name="Ink 23">
                  <a:extLst>
                    <a:ext uri="{FF2B5EF4-FFF2-40B4-BE49-F238E27FC236}">
                      <a16:creationId xmlns:a16="http://schemas.microsoft.com/office/drawing/2014/main" id="{A76D663C-BAD6-EC57-87AF-FE185FEFFD1C}"/>
                    </a:ext>
                  </a:extLst>
                </p:cNvPr>
                <p:cNvPicPr/>
                <p:nvPr/>
              </p:nvPicPr>
              <p:blipFill>
                <a:blip r:embed="rId22"/>
                <a:stretch>
                  <a:fillRect/>
                </a:stretch>
              </p:blipFill>
              <p:spPr>
                <a:xfrm>
                  <a:off x="3858075" y="4020300"/>
                  <a:ext cx="2350080" cy="3711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5" name="Ink 24">
                  <a:extLst>
                    <a:ext uri="{FF2B5EF4-FFF2-40B4-BE49-F238E27FC236}">
                      <a16:creationId xmlns:a16="http://schemas.microsoft.com/office/drawing/2014/main" id="{698485B0-164A-1B67-BEE7-28FC61D834D0}"/>
                    </a:ext>
                  </a:extLst>
                </p14:cNvPr>
                <p14:cNvContentPartPr/>
                <p14:nvPr/>
              </p14:nvContentPartPr>
              <p14:xfrm>
                <a:off x="6076755" y="4200300"/>
                <a:ext cx="153720" cy="231840"/>
              </p14:xfrm>
            </p:contentPart>
          </mc:Choice>
          <mc:Fallback xmlns="">
            <p:pic>
              <p:nvPicPr>
                <p:cNvPr id="25" name="Ink 24">
                  <a:extLst>
                    <a:ext uri="{FF2B5EF4-FFF2-40B4-BE49-F238E27FC236}">
                      <a16:creationId xmlns:a16="http://schemas.microsoft.com/office/drawing/2014/main" id="{698485B0-164A-1B67-BEE7-28FC61D834D0}"/>
                    </a:ext>
                  </a:extLst>
                </p:cNvPr>
                <p:cNvPicPr/>
                <p:nvPr/>
              </p:nvPicPr>
              <p:blipFill>
                <a:blip r:embed="rId24"/>
                <a:stretch>
                  <a:fillRect/>
                </a:stretch>
              </p:blipFill>
              <p:spPr>
                <a:xfrm>
                  <a:off x="6068115" y="4191660"/>
                  <a:ext cx="171360" cy="249480"/>
                </a:xfrm>
                <a:prstGeom prst="rect">
                  <a:avLst/>
                </a:prstGeom>
              </p:spPr>
            </p:pic>
          </mc:Fallback>
        </mc:AlternateContent>
      </p:grpSp>
    </p:spTree>
    <p:extLst>
      <p:ext uri="{BB962C8B-B14F-4D97-AF65-F5344CB8AC3E}">
        <p14:creationId xmlns:p14="http://schemas.microsoft.com/office/powerpoint/2010/main" val="599923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C989D-6C2E-33B3-6FA1-5BDD75B0124F}"/>
            </a:ext>
          </a:extLst>
        </p:cNvPr>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5967596-BE0D-8C2A-058D-888D25748C5D}"/>
              </a:ext>
            </a:extLst>
          </p:cNvPr>
          <p:cNvSpPr>
            <a:spLocks noGrp="1"/>
          </p:cNvSpPr>
          <p:nvPr>
            <p:ph type="sldNum" sz="quarter" idx="4"/>
          </p:nvPr>
        </p:nvSpPr>
        <p:spPr/>
        <p:txBody>
          <a:bodyPr/>
          <a:lstStyle/>
          <a:p>
            <a:fld id="{FE63E531-1C3B-364E-9A80-B8838FF23FE5}" type="slidenum">
              <a:rPr lang="nl-NL" smtClean="0"/>
              <a:pPr/>
              <a:t>25</a:t>
            </a:fld>
            <a:endParaRPr lang="nl-NL" dirty="0"/>
          </a:p>
        </p:txBody>
      </p:sp>
      <p:sp>
        <p:nvSpPr>
          <p:cNvPr id="5" name="Titel 4">
            <a:extLst>
              <a:ext uri="{FF2B5EF4-FFF2-40B4-BE49-F238E27FC236}">
                <a16:creationId xmlns:a16="http://schemas.microsoft.com/office/drawing/2014/main" id="{9204FEF9-98BD-ACA5-F326-BA19AC0EEBA7}"/>
              </a:ext>
            </a:extLst>
          </p:cNvPr>
          <p:cNvSpPr>
            <a:spLocks noGrp="1"/>
          </p:cNvSpPr>
          <p:nvPr>
            <p:ph type="title"/>
          </p:nvPr>
        </p:nvSpPr>
        <p:spPr/>
        <p:txBody>
          <a:bodyPr/>
          <a:lstStyle/>
          <a:p>
            <a:r>
              <a:rPr lang="en-GB" dirty="0" err="1"/>
              <a:t>Einde</a:t>
            </a:r>
            <a:r>
              <a:rPr lang="en-GB" dirty="0"/>
              <a:t> van het </a:t>
            </a:r>
            <a:r>
              <a:rPr lang="en-GB" dirty="0" err="1"/>
              <a:t>jaar</a:t>
            </a:r>
            <a:endParaRPr lang="nl-NL" dirty="0"/>
          </a:p>
        </p:txBody>
      </p:sp>
      <p:sp>
        <p:nvSpPr>
          <p:cNvPr id="6" name="Text Placeholder 5">
            <a:extLst>
              <a:ext uri="{FF2B5EF4-FFF2-40B4-BE49-F238E27FC236}">
                <a16:creationId xmlns:a16="http://schemas.microsoft.com/office/drawing/2014/main" id="{8D5C2294-C768-9725-8CB1-484D92346B3F}"/>
              </a:ext>
            </a:extLst>
          </p:cNvPr>
          <p:cNvSpPr>
            <a:spLocks noGrp="1"/>
          </p:cNvSpPr>
          <p:nvPr>
            <p:ph type="body" sz="quarter" idx="13"/>
          </p:nvPr>
        </p:nvSpPr>
        <p:spPr>
          <a:xfrm>
            <a:off x="4856479" y="1611220"/>
            <a:ext cx="3784283" cy="3060000"/>
          </a:xfrm>
        </p:spPr>
        <p:txBody>
          <a:bodyPr/>
          <a:lstStyle/>
          <a:p>
            <a:pPr marL="0" indent="0">
              <a:buNone/>
            </a:pPr>
            <a:r>
              <a:rPr lang="en-GB" dirty="0" err="1"/>
              <a:t>Schrijf</a:t>
            </a:r>
            <a:r>
              <a:rPr lang="en-GB" dirty="0"/>
              <a:t> je </a:t>
            </a:r>
            <a:r>
              <a:rPr lang="en-GB" dirty="0" err="1"/>
              <a:t>eiwit</a:t>
            </a:r>
            <a:r>
              <a:rPr lang="en-GB" dirty="0"/>
              <a:t> </a:t>
            </a:r>
            <a:r>
              <a:rPr lang="en-GB" dirty="0" err="1"/>
              <a:t>en</a:t>
            </a:r>
            <a:r>
              <a:rPr lang="en-GB" dirty="0"/>
              <a:t> je CO2 op.</a:t>
            </a:r>
          </a:p>
          <a:p>
            <a:pPr marL="0" indent="0">
              <a:buNone/>
            </a:pPr>
            <a:endParaRPr lang="en-GB" dirty="0"/>
          </a:p>
          <a:p>
            <a:pPr marL="0" indent="0">
              <a:buNone/>
            </a:pPr>
            <a:r>
              <a:rPr lang="en-GB" dirty="0"/>
              <a:t>Je </a:t>
            </a:r>
            <a:r>
              <a:rPr lang="en-GB" dirty="0" err="1"/>
              <a:t>kunt</a:t>
            </a:r>
            <a:r>
              <a:rPr lang="en-GB" dirty="0"/>
              <a:t> het </a:t>
            </a:r>
            <a:r>
              <a:rPr lang="en-GB" dirty="0" err="1"/>
              <a:t>makkelijk</a:t>
            </a:r>
            <a:r>
              <a:rPr lang="en-GB" dirty="0"/>
              <a:t> </a:t>
            </a:r>
            <a:r>
              <a:rPr lang="en-GB" dirty="0" err="1"/>
              <a:t>aflezen</a:t>
            </a:r>
            <a:r>
              <a:rPr lang="en-GB" dirty="0"/>
              <a:t> </a:t>
            </a:r>
            <a:r>
              <a:rPr lang="en-GB" dirty="0" err="1"/>
              <a:t>naast</a:t>
            </a:r>
            <a:r>
              <a:rPr lang="en-GB" dirty="0"/>
              <a:t> het </a:t>
            </a:r>
            <a:r>
              <a:rPr lang="en-GB" dirty="0" err="1"/>
              <a:t>laatste</a:t>
            </a:r>
            <a:r>
              <a:rPr lang="en-GB" dirty="0"/>
              <a:t> </a:t>
            </a:r>
            <a:r>
              <a:rPr lang="en-GB" dirty="0" err="1"/>
              <a:t>blokje</a:t>
            </a:r>
            <a:r>
              <a:rPr lang="en-GB" dirty="0"/>
              <a:t>!</a:t>
            </a:r>
            <a:endParaRPr lang="nl-NL" dirty="0"/>
          </a:p>
        </p:txBody>
      </p:sp>
      <p:pic>
        <p:nvPicPr>
          <p:cNvPr id="2" name="Picture 6">
            <a:extLst>
              <a:ext uri="{FF2B5EF4-FFF2-40B4-BE49-F238E27FC236}">
                <a16:creationId xmlns:a16="http://schemas.microsoft.com/office/drawing/2014/main" id="{8D123B99-4150-DCBC-D5E3-7C25F0AE753A}"/>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663931" y="1640327"/>
            <a:ext cx="2004263" cy="2811940"/>
          </a:xfrm>
          <a:prstGeom prst="rect">
            <a:avLst/>
          </a:prstGeom>
        </p:spPr>
      </p:pic>
      <p:pic>
        <p:nvPicPr>
          <p:cNvPr id="3" name="Picture 5">
            <a:extLst>
              <a:ext uri="{FF2B5EF4-FFF2-40B4-BE49-F238E27FC236}">
                <a16:creationId xmlns:a16="http://schemas.microsoft.com/office/drawing/2014/main" id="{89A71BC3-7EED-79D6-BBAF-3FDE9738959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648451" y="1705467"/>
            <a:ext cx="2004263" cy="2811939"/>
          </a:xfrm>
          <a:prstGeom prst="rect">
            <a:avLst/>
          </a:prstGeom>
        </p:spPr>
      </p:pic>
      <p:sp>
        <p:nvSpPr>
          <p:cNvPr id="23" name="Rectangle 22">
            <a:extLst>
              <a:ext uri="{FF2B5EF4-FFF2-40B4-BE49-F238E27FC236}">
                <a16:creationId xmlns:a16="http://schemas.microsoft.com/office/drawing/2014/main" id="{3992D0BF-CB6F-8D5A-7EB5-206B7B891F9D}"/>
              </a:ext>
            </a:extLst>
          </p:cNvPr>
          <p:cNvSpPr/>
          <p:nvPr/>
        </p:nvSpPr>
        <p:spPr>
          <a:xfrm>
            <a:off x="1126807" y="2099949"/>
            <a:ext cx="928229" cy="9933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7" name="Rectangle 26">
            <a:extLst>
              <a:ext uri="{FF2B5EF4-FFF2-40B4-BE49-F238E27FC236}">
                <a16:creationId xmlns:a16="http://schemas.microsoft.com/office/drawing/2014/main" id="{68D5EE79-677C-30E4-9B90-244D181BC3B9}"/>
              </a:ext>
            </a:extLst>
          </p:cNvPr>
          <p:cNvSpPr/>
          <p:nvPr/>
        </p:nvSpPr>
        <p:spPr>
          <a:xfrm>
            <a:off x="1126807" y="2196157"/>
            <a:ext cx="928229" cy="9933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8" name="Rectangle 27">
            <a:extLst>
              <a:ext uri="{FF2B5EF4-FFF2-40B4-BE49-F238E27FC236}">
                <a16:creationId xmlns:a16="http://schemas.microsoft.com/office/drawing/2014/main" id="{C98FA4E7-CD36-45BE-AB51-F876EBAA1EC6}"/>
              </a:ext>
            </a:extLst>
          </p:cNvPr>
          <p:cNvSpPr/>
          <p:nvPr/>
        </p:nvSpPr>
        <p:spPr>
          <a:xfrm>
            <a:off x="1126807" y="2298780"/>
            <a:ext cx="928229" cy="9933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9" name="Rectangle 28">
            <a:extLst>
              <a:ext uri="{FF2B5EF4-FFF2-40B4-BE49-F238E27FC236}">
                <a16:creationId xmlns:a16="http://schemas.microsoft.com/office/drawing/2014/main" id="{43A32DD8-D744-0B38-E1AE-556BCB052C0C}"/>
              </a:ext>
            </a:extLst>
          </p:cNvPr>
          <p:cNvSpPr/>
          <p:nvPr/>
        </p:nvSpPr>
        <p:spPr>
          <a:xfrm>
            <a:off x="1126807" y="2394989"/>
            <a:ext cx="928229" cy="9933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0" name="Rectangle 29">
            <a:extLst>
              <a:ext uri="{FF2B5EF4-FFF2-40B4-BE49-F238E27FC236}">
                <a16:creationId xmlns:a16="http://schemas.microsoft.com/office/drawing/2014/main" id="{02ABBF9F-0D86-3A99-A91D-0AE680403949}"/>
              </a:ext>
            </a:extLst>
          </p:cNvPr>
          <p:cNvSpPr/>
          <p:nvPr/>
        </p:nvSpPr>
        <p:spPr>
          <a:xfrm>
            <a:off x="1126807" y="2484784"/>
            <a:ext cx="928229" cy="9933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1" name="Rectangle 30">
            <a:extLst>
              <a:ext uri="{FF2B5EF4-FFF2-40B4-BE49-F238E27FC236}">
                <a16:creationId xmlns:a16="http://schemas.microsoft.com/office/drawing/2014/main" id="{10226998-6CF5-EC39-D0F2-680988EC259C}"/>
              </a:ext>
            </a:extLst>
          </p:cNvPr>
          <p:cNvSpPr/>
          <p:nvPr/>
        </p:nvSpPr>
        <p:spPr>
          <a:xfrm>
            <a:off x="1126807" y="2580993"/>
            <a:ext cx="928229" cy="9933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2" name="Rectangle 31">
            <a:extLst>
              <a:ext uri="{FF2B5EF4-FFF2-40B4-BE49-F238E27FC236}">
                <a16:creationId xmlns:a16="http://schemas.microsoft.com/office/drawing/2014/main" id="{A4606A35-1F47-2AB2-7384-5E5599783EBB}"/>
              </a:ext>
            </a:extLst>
          </p:cNvPr>
          <p:cNvSpPr/>
          <p:nvPr/>
        </p:nvSpPr>
        <p:spPr>
          <a:xfrm>
            <a:off x="1126807" y="2677203"/>
            <a:ext cx="928229" cy="9933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3" name="Rectangle 32">
            <a:extLst>
              <a:ext uri="{FF2B5EF4-FFF2-40B4-BE49-F238E27FC236}">
                <a16:creationId xmlns:a16="http://schemas.microsoft.com/office/drawing/2014/main" id="{25321C88-B898-B1D4-726B-89EDC56BFC3D}"/>
              </a:ext>
            </a:extLst>
          </p:cNvPr>
          <p:cNvSpPr/>
          <p:nvPr/>
        </p:nvSpPr>
        <p:spPr>
          <a:xfrm>
            <a:off x="1126807" y="2760583"/>
            <a:ext cx="928229" cy="9933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4" name="Rectangle 33">
            <a:extLst>
              <a:ext uri="{FF2B5EF4-FFF2-40B4-BE49-F238E27FC236}">
                <a16:creationId xmlns:a16="http://schemas.microsoft.com/office/drawing/2014/main" id="{19EB7AD0-3E74-C75B-0818-C7D9F771D746}"/>
              </a:ext>
            </a:extLst>
          </p:cNvPr>
          <p:cNvSpPr/>
          <p:nvPr/>
        </p:nvSpPr>
        <p:spPr>
          <a:xfrm>
            <a:off x="1126809" y="2856792"/>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5" name="Rectangle 34">
            <a:extLst>
              <a:ext uri="{FF2B5EF4-FFF2-40B4-BE49-F238E27FC236}">
                <a16:creationId xmlns:a16="http://schemas.microsoft.com/office/drawing/2014/main" id="{E2592B10-54D6-ED3E-49A0-B4B7626CA1A8}"/>
              </a:ext>
            </a:extLst>
          </p:cNvPr>
          <p:cNvSpPr/>
          <p:nvPr/>
        </p:nvSpPr>
        <p:spPr>
          <a:xfrm>
            <a:off x="1219810" y="2856792"/>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6" name="Rectangle 35">
            <a:extLst>
              <a:ext uri="{FF2B5EF4-FFF2-40B4-BE49-F238E27FC236}">
                <a16:creationId xmlns:a16="http://schemas.microsoft.com/office/drawing/2014/main" id="{86F6ED8A-391A-CB2E-954B-F4C7BB5A73CE}"/>
              </a:ext>
            </a:extLst>
          </p:cNvPr>
          <p:cNvSpPr/>
          <p:nvPr/>
        </p:nvSpPr>
        <p:spPr>
          <a:xfrm>
            <a:off x="1309605" y="2856792"/>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7" name="Rectangle 36">
            <a:extLst>
              <a:ext uri="{FF2B5EF4-FFF2-40B4-BE49-F238E27FC236}">
                <a16:creationId xmlns:a16="http://schemas.microsoft.com/office/drawing/2014/main" id="{4EDFCE56-0817-AE7E-838D-01054F7D8E2D}"/>
              </a:ext>
            </a:extLst>
          </p:cNvPr>
          <p:cNvSpPr/>
          <p:nvPr/>
        </p:nvSpPr>
        <p:spPr>
          <a:xfrm>
            <a:off x="1405814" y="2856792"/>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8" name="Rectangle 37">
            <a:extLst>
              <a:ext uri="{FF2B5EF4-FFF2-40B4-BE49-F238E27FC236}">
                <a16:creationId xmlns:a16="http://schemas.microsoft.com/office/drawing/2014/main" id="{6ABD5368-2316-C1CD-A51E-8D3A47B09C72}"/>
              </a:ext>
            </a:extLst>
          </p:cNvPr>
          <p:cNvSpPr/>
          <p:nvPr/>
        </p:nvSpPr>
        <p:spPr>
          <a:xfrm>
            <a:off x="1498815" y="2856792"/>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9" name="Rectangle 38">
            <a:extLst>
              <a:ext uri="{FF2B5EF4-FFF2-40B4-BE49-F238E27FC236}">
                <a16:creationId xmlns:a16="http://schemas.microsoft.com/office/drawing/2014/main" id="{F797BBD3-8238-1DD9-5AA3-F57F25079447}"/>
              </a:ext>
            </a:extLst>
          </p:cNvPr>
          <p:cNvSpPr/>
          <p:nvPr/>
        </p:nvSpPr>
        <p:spPr>
          <a:xfrm>
            <a:off x="1585404" y="2856792"/>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0" name="Rectangle 39">
            <a:extLst>
              <a:ext uri="{FF2B5EF4-FFF2-40B4-BE49-F238E27FC236}">
                <a16:creationId xmlns:a16="http://schemas.microsoft.com/office/drawing/2014/main" id="{86D8C7AF-3361-DCCD-1AF2-8AFD6B609B1E}"/>
              </a:ext>
            </a:extLst>
          </p:cNvPr>
          <p:cNvSpPr/>
          <p:nvPr/>
        </p:nvSpPr>
        <p:spPr>
          <a:xfrm>
            <a:off x="1678405" y="2856792"/>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1" name="Rectangle 40">
            <a:extLst>
              <a:ext uri="{FF2B5EF4-FFF2-40B4-BE49-F238E27FC236}">
                <a16:creationId xmlns:a16="http://schemas.microsoft.com/office/drawing/2014/main" id="{C80CDC1F-F2FC-F46A-7A11-3E1FBFE07F18}"/>
              </a:ext>
            </a:extLst>
          </p:cNvPr>
          <p:cNvSpPr/>
          <p:nvPr/>
        </p:nvSpPr>
        <p:spPr>
          <a:xfrm>
            <a:off x="1768200" y="2856792"/>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2" name="Rectangle 41">
            <a:extLst>
              <a:ext uri="{FF2B5EF4-FFF2-40B4-BE49-F238E27FC236}">
                <a16:creationId xmlns:a16="http://schemas.microsoft.com/office/drawing/2014/main" id="{6CAC24E4-B4C5-F322-4691-4F20CAC19225}"/>
              </a:ext>
            </a:extLst>
          </p:cNvPr>
          <p:cNvSpPr/>
          <p:nvPr/>
        </p:nvSpPr>
        <p:spPr>
          <a:xfrm>
            <a:off x="1864409" y="2856792"/>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3" name="Rectangle 42">
            <a:extLst>
              <a:ext uri="{FF2B5EF4-FFF2-40B4-BE49-F238E27FC236}">
                <a16:creationId xmlns:a16="http://schemas.microsoft.com/office/drawing/2014/main" id="{FE542F15-FADB-34B1-EE00-DE2BDC5250C7}"/>
              </a:ext>
            </a:extLst>
          </p:cNvPr>
          <p:cNvSpPr/>
          <p:nvPr/>
        </p:nvSpPr>
        <p:spPr>
          <a:xfrm>
            <a:off x="1957410" y="2856792"/>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4" name="Rectangle 43">
            <a:extLst>
              <a:ext uri="{FF2B5EF4-FFF2-40B4-BE49-F238E27FC236}">
                <a16:creationId xmlns:a16="http://schemas.microsoft.com/office/drawing/2014/main" id="{15D80C0C-06B0-F1B7-3A47-6E77A7843D2C}"/>
              </a:ext>
            </a:extLst>
          </p:cNvPr>
          <p:cNvSpPr/>
          <p:nvPr/>
        </p:nvSpPr>
        <p:spPr>
          <a:xfrm>
            <a:off x="1126809" y="2953002"/>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5" name="Rectangle 44">
            <a:extLst>
              <a:ext uri="{FF2B5EF4-FFF2-40B4-BE49-F238E27FC236}">
                <a16:creationId xmlns:a16="http://schemas.microsoft.com/office/drawing/2014/main" id="{19ED8439-B0EB-2320-A6F8-42B1E80FBC84}"/>
              </a:ext>
            </a:extLst>
          </p:cNvPr>
          <p:cNvSpPr/>
          <p:nvPr/>
        </p:nvSpPr>
        <p:spPr>
          <a:xfrm>
            <a:off x="1219810" y="2953002"/>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6" name="Rectangle 45">
            <a:extLst>
              <a:ext uri="{FF2B5EF4-FFF2-40B4-BE49-F238E27FC236}">
                <a16:creationId xmlns:a16="http://schemas.microsoft.com/office/drawing/2014/main" id="{05D1AB1E-1562-A8F8-2C2D-4E01AAE2FB9C}"/>
              </a:ext>
            </a:extLst>
          </p:cNvPr>
          <p:cNvSpPr/>
          <p:nvPr/>
        </p:nvSpPr>
        <p:spPr>
          <a:xfrm>
            <a:off x="1309605" y="2953002"/>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7" name="Rectangle 46">
            <a:extLst>
              <a:ext uri="{FF2B5EF4-FFF2-40B4-BE49-F238E27FC236}">
                <a16:creationId xmlns:a16="http://schemas.microsoft.com/office/drawing/2014/main" id="{67CFAE66-2562-FBF4-841B-A308204C30A9}"/>
              </a:ext>
            </a:extLst>
          </p:cNvPr>
          <p:cNvSpPr/>
          <p:nvPr/>
        </p:nvSpPr>
        <p:spPr>
          <a:xfrm>
            <a:off x="1405814" y="2953002"/>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8" name="Rectangle 47">
            <a:extLst>
              <a:ext uri="{FF2B5EF4-FFF2-40B4-BE49-F238E27FC236}">
                <a16:creationId xmlns:a16="http://schemas.microsoft.com/office/drawing/2014/main" id="{7E3E98AC-2EAA-D02F-9E2D-81177ED6AE9D}"/>
              </a:ext>
            </a:extLst>
          </p:cNvPr>
          <p:cNvSpPr/>
          <p:nvPr/>
        </p:nvSpPr>
        <p:spPr>
          <a:xfrm>
            <a:off x="1498815" y="2953002"/>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9" name="Rectangle 48">
            <a:extLst>
              <a:ext uri="{FF2B5EF4-FFF2-40B4-BE49-F238E27FC236}">
                <a16:creationId xmlns:a16="http://schemas.microsoft.com/office/drawing/2014/main" id="{2548C919-B3EC-654B-6A3B-63EEC29BC521}"/>
              </a:ext>
            </a:extLst>
          </p:cNvPr>
          <p:cNvSpPr/>
          <p:nvPr/>
        </p:nvSpPr>
        <p:spPr>
          <a:xfrm>
            <a:off x="1585404" y="2953002"/>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0" name="Rectangle 49">
            <a:extLst>
              <a:ext uri="{FF2B5EF4-FFF2-40B4-BE49-F238E27FC236}">
                <a16:creationId xmlns:a16="http://schemas.microsoft.com/office/drawing/2014/main" id="{C9EC2162-0952-6920-6698-E6247B4B9E86}"/>
              </a:ext>
            </a:extLst>
          </p:cNvPr>
          <p:cNvSpPr/>
          <p:nvPr/>
        </p:nvSpPr>
        <p:spPr>
          <a:xfrm>
            <a:off x="1678405" y="2953002"/>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1" name="Rectangle 50">
            <a:extLst>
              <a:ext uri="{FF2B5EF4-FFF2-40B4-BE49-F238E27FC236}">
                <a16:creationId xmlns:a16="http://schemas.microsoft.com/office/drawing/2014/main" id="{8FCDF917-6A80-3E67-D378-F07D3CAB0CCF}"/>
              </a:ext>
            </a:extLst>
          </p:cNvPr>
          <p:cNvSpPr/>
          <p:nvPr/>
        </p:nvSpPr>
        <p:spPr>
          <a:xfrm>
            <a:off x="1768200" y="2953002"/>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2" name="Rectangle 51">
            <a:extLst>
              <a:ext uri="{FF2B5EF4-FFF2-40B4-BE49-F238E27FC236}">
                <a16:creationId xmlns:a16="http://schemas.microsoft.com/office/drawing/2014/main" id="{23447BE7-8722-EFB3-5888-CB9173C45A6D}"/>
              </a:ext>
            </a:extLst>
          </p:cNvPr>
          <p:cNvSpPr/>
          <p:nvPr/>
        </p:nvSpPr>
        <p:spPr>
          <a:xfrm>
            <a:off x="1864409" y="2953002"/>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3" name="Rectangle 52">
            <a:extLst>
              <a:ext uri="{FF2B5EF4-FFF2-40B4-BE49-F238E27FC236}">
                <a16:creationId xmlns:a16="http://schemas.microsoft.com/office/drawing/2014/main" id="{34E6BD1A-77A5-C18D-EEA8-93C1DC0A3669}"/>
              </a:ext>
            </a:extLst>
          </p:cNvPr>
          <p:cNvSpPr/>
          <p:nvPr/>
        </p:nvSpPr>
        <p:spPr>
          <a:xfrm>
            <a:off x="1957410" y="2953002"/>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4" name="Rectangle 53">
            <a:extLst>
              <a:ext uri="{FF2B5EF4-FFF2-40B4-BE49-F238E27FC236}">
                <a16:creationId xmlns:a16="http://schemas.microsoft.com/office/drawing/2014/main" id="{1A179AE2-80C4-65BA-D528-4C3D4C53A05F}"/>
              </a:ext>
            </a:extLst>
          </p:cNvPr>
          <p:cNvSpPr/>
          <p:nvPr/>
        </p:nvSpPr>
        <p:spPr>
          <a:xfrm>
            <a:off x="1126807" y="3741910"/>
            <a:ext cx="928229" cy="9933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5" name="Rectangle 54">
            <a:extLst>
              <a:ext uri="{FF2B5EF4-FFF2-40B4-BE49-F238E27FC236}">
                <a16:creationId xmlns:a16="http://schemas.microsoft.com/office/drawing/2014/main" id="{A40F1A92-D9EC-2A3C-6815-353E616B3334}"/>
              </a:ext>
            </a:extLst>
          </p:cNvPr>
          <p:cNvSpPr/>
          <p:nvPr/>
        </p:nvSpPr>
        <p:spPr>
          <a:xfrm>
            <a:off x="1126809" y="3847741"/>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6" name="Rectangle 55">
            <a:extLst>
              <a:ext uri="{FF2B5EF4-FFF2-40B4-BE49-F238E27FC236}">
                <a16:creationId xmlns:a16="http://schemas.microsoft.com/office/drawing/2014/main" id="{9A496617-AA80-CFF0-4BA7-18C84BE3FFC3}"/>
              </a:ext>
            </a:extLst>
          </p:cNvPr>
          <p:cNvSpPr/>
          <p:nvPr/>
        </p:nvSpPr>
        <p:spPr>
          <a:xfrm>
            <a:off x="1219810" y="3847741"/>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7" name="Rectangle 56">
            <a:extLst>
              <a:ext uri="{FF2B5EF4-FFF2-40B4-BE49-F238E27FC236}">
                <a16:creationId xmlns:a16="http://schemas.microsoft.com/office/drawing/2014/main" id="{7E4BB444-1A43-8188-B218-9805AB320717}"/>
              </a:ext>
            </a:extLst>
          </p:cNvPr>
          <p:cNvSpPr/>
          <p:nvPr/>
        </p:nvSpPr>
        <p:spPr>
          <a:xfrm>
            <a:off x="1309605" y="3847741"/>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8" name="Rectangle 57">
            <a:extLst>
              <a:ext uri="{FF2B5EF4-FFF2-40B4-BE49-F238E27FC236}">
                <a16:creationId xmlns:a16="http://schemas.microsoft.com/office/drawing/2014/main" id="{4CF38F98-84C5-2E18-D5F2-D9CC8CD4E6BF}"/>
              </a:ext>
            </a:extLst>
          </p:cNvPr>
          <p:cNvSpPr/>
          <p:nvPr/>
        </p:nvSpPr>
        <p:spPr>
          <a:xfrm>
            <a:off x="1405814" y="3847741"/>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9" name="Rectangle 58">
            <a:extLst>
              <a:ext uri="{FF2B5EF4-FFF2-40B4-BE49-F238E27FC236}">
                <a16:creationId xmlns:a16="http://schemas.microsoft.com/office/drawing/2014/main" id="{00CACB9D-651D-2BD2-593E-D5E7CD1AB079}"/>
              </a:ext>
            </a:extLst>
          </p:cNvPr>
          <p:cNvSpPr/>
          <p:nvPr/>
        </p:nvSpPr>
        <p:spPr>
          <a:xfrm>
            <a:off x="1498815" y="3847741"/>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0" name="Rectangle 59">
            <a:extLst>
              <a:ext uri="{FF2B5EF4-FFF2-40B4-BE49-F238E27FC236}">
                <a16:creationId xmlns:a16="http://schemas.microsoft.com/office/drawing/2014/main" id="{0D2DD7E9-AB8B-8522-74B6-84A1C9FD79BF}"/>
              </a:ext>
            </a:extLst>
          </p:cNvPr>
          <p:cNvSpPr/>
          <p:nvPr/>
        </p:nvSpPr>
        <p:spPr>
          <a:xfrm>
            <a:off x="1585404" y="3847741"/>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1" name="Rectangle 60">
            <a:extLst>
              <a:ext uri="{FF2B5EF4-FFF2-40B4-BE49-F238E27FC236}">
                <a16:creationId xmlns:a16="http://schemas.microsoft.com/office/drawing/2014/main" id="{61670BD5-7785-E537-BA63-9E7F6657E06C}"/>
              </a:ext>
            </a:extLst>
          </p:cNvPr>
          <p:cNvSpPr/>
          <p:nvPr/>
        </p:nvSpPr>
        <p:spPr>
          <a:xfrm>
            <a:off x="1678405" y="3847741"/>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2" name="Rectangle 61">
            <a:extLst>
              <a:ext uri="{FF2B5EF4-FFF2-40B4-BE49-F238E27FC236}">
                <a16:creationId xmlns:a16="http://schemas.microsoft.com/office/drawing/2014/main" id="{5FE5B760-D38C-4C7A-531D-EC7B635461DF}"/>
              </a:ext>
            </a:extLst>
          </p:cNvPr>
          <p:cNvSpPr/>
          <p:nvPr/>
        </p:nvSpPr>
        <p:spPr>
          <a:xfrm>
            <a:off x="1768200" y="3847741"/>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3" name="Rectangle 62">
            <a:extLst>
              <a:ext uri="{FF2B5EF4-FFF2-40B4-BE49-F238E27FC236}">
                <a16:creationId xmlns:a16="http://schemas.microsoft.com/office/drawing/2014/main" id="{F8F14C5B-AB25-404D-3A2E-5D0363E03B57}"/>
              </a:ext>
            </a:extLst>
          </p:cNvPr>
          <p:cNvSpPr/>
          <p:nvPr/>
        </p:nvSpPr>
        <p:spPr>
          <a:xfrm>
            <a:off x="1864409" y="3847741"/>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4" name="Rectangle 63">
            <a:extLst>
              <a:ext uri="{FF2B5EF4-FFF2-40B4-BE49-F238E27FC236}">
                <a16:creationId xmlns:a16="http://schemas.microsoft.com/office/drawing/2014/main" id="{019C8CB4-601B-966A-8B51-2318894A65DB}"/>
              </a:ext>
            </a:extLst>
          </p:cNvPr>
          <p:cNvSpPr/>
          <p:nvPr/>
        </p:nvSpPr>
        <p:spPr>
          <a:xfrm>
            <a:off x="1957410" y="3847741"/>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5" name="Rectangle 64">
            <a:extLst>
              <a:ext uri="{FF2B5EF4-FFF2-40B4-BE49-F238E27FC236}">
                <a16:creationId xmlns:a16="http://schemas.microsoft.com/office/drawing/2014/main" id="{BF54D298-BBDA-370A-F8FA-CCF143DED9C3}"/>
              </a:ext>
            </a:extLst>
          </p:cNvPr>
          <p:cNvSpPr/>
          <p:nvPr/>
        </p:nvSpPr>
        <p:spPr>
          <a:xfrm>
            <a:off x="1130015" y="3940744"/>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6" name="Rectangle 65">
            <a:extLst>
              <a:ext uri="{FF2B5EF4-FFF2-40B4-BE49-F238E27FC236}">
                <a16:creationId xmlns:a16="http://schemas.microsoft.com/office/drawing/2014/main" id="{5D51D908-5995-59E6-4A5C-1E779D5220B5}"/>
              </a:ext>
            </a:extLst>
          </p:cNvPr>
          <p:cNvSpPr/>
          <p:nvPr/>
        </p:nvSpPr>
        <p:spPr>
          <a:xfrm>
            <a:off x="1223017" y="3940744"/>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7" name="Rectangle 66">
            <a:extLst>
              <a:ext uri="{FF2B5EF4-FFF2-40B4-BE49-F238E27FC236}">
                <a16:creationId xmlns:a16="http://schemas.microsoft.com/office/drawing/2014/main" id="{1964B6A3-C05D-411E-955A-BE248AAB2BD2}"/>
              </a:ext>
            </a:extLst>
          </p:cNvPr>
          <p:cNvSpPr/>
          <p:nvPr/>
        </p:nvSpPr>
        <p:spPr>
          <a:xfrm>
            <a:off x="1312811" y="3940744"/>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8" name="Rectangle 67">
            <a:extLst>
              <a:ext uri="{FF2B5EF4-FFF2-40B4-BE49-F238E27FC236}">
                <a16:creationId xmlns:a16="http://schemas.microsoft.com/office/drawing/2014/main" id="{2D5FA19F-DCDD-84BC-7F13-4FECD87ECD9F}"/>
              </a:ext>
            </a:extLst>
          </p:cNvPr>
          <p:cNvSpPr/>
          <p:nvPr/>
        </p:nvSpPr>
        <p:spPr>
          <a:xfrm>
            <a:off x="1409021" y="3940744"/>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9" name="Rectangle 68">
            <a:extLst>
              <a:ext uri="{FF2B5EF4-FFF2-40B4-BE49-F238E27FC236}">
                <a16:creationId xmlns:a16="http://schemas.microsoft.com/office/drawing/2014/main" id="{30C8D981-512F-71DC-337F-3FC565AA15DF}"/>
              </a:ext>
            </a:extLst>
          </p:cNvPr>
          <p:cNvSpPr/>
          <p:nvPr/>
        </p:nvSpPr>
        <p:spPr>
          <a:xfrm>
            <a:off x="1502022" y="3940744"/>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0" name="Rectangle 69">
            <a:extLst>
              <a:ext uri="{FF2B5EF4-FFF2-40B4-BE49-F238E27FC236}">
                <a16:creationId xmlns:a16="http://schemas.microsoft.com/office/drawing/2014/main" id="{AB173BC7-EFBA-17E2-970F-8669F21D1E86}"/>
              </a:ext>
            </a:extLst>
          </p:cNvPr>
          <p:cNvSpPr/>
          <p:nvPr/>
        </p:nvSpPr>
        <p:spPr>
          <a:xfrm>
            <a:off x="1588610" y="3940744"/>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1" name="Rectangle 70">
            <a:extLst>
              <a:ext uri="{FF2B5EF4-FFF2-40B4-BE49-F238E27FC236}">
                <a16:creationId xmlns:a16="http://schemas.microsoft.com/office/drawing/2014/main" id="{79FF9F14-ECF4-29B4-2D17-14B67F4C886A}"/>
              </a:ext>
            </a:extLst>
          </p:cNvPr>
          <p:cNvSpPr/>
          <p:nvPr/>
        </p:nvSpPr>
        <p:spPr>
          <a:xfrm>
            <a:off x="1681612" y="3940744"/>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83" name="Group 82">
            <a:extLst>
              <a:ext uri="{FF2B5EF4-FFF2-40B4-BE49-F238E27FC236}">
                <a16:creationId xmlns:a16="http://schemas.microsoft.com/office/drawing/2014/main" id="{97EC893F-DC44-C011-3085-7A7D4DD67B54}"/>
              </a:ext>
            </a:extLst>
          </p:cNvPr>
          <p:cNvGrpSpPr/>
          <p:nvPr/>
        </p:nvGrpSpPr>
        <p:grpSpPr>
          <a:xfrm>
            <a:off x="3159640" y="1800320"/>
            <a:ext cx="1260360" cy="158400"/>
            <a:chOff x="3159640" y="1800320"/>
            <a:chExt cx="1260360" cy="158400"/>
          </a:xfrm>
        </p:grpSpPr>
        <mc:AlternateContent xmlns:mc="http://schemas.openxmlformats.org/markup-compatibility/2006" xmlns:p14="http://schemas.microsoft.com/office/powerpoint/2010/main">
          <mc:Choice Requires="p14">
            <p:contentPart p14:bwMode="auto" r:id="rId5">
              <p14:nvContentPartPr>
                <p14:cNvPr id="78" name="Ink 77">
                  <a:extLst>
                    <a:ext uri="{FF2B5EF4-FFF2-40B4-BE49-F238E27FC236}">
                      <a16:creationId xmlns:a16="http://schemas.microsoft.com/office/drawing/2014/main" id="{523B7D17-6FDF-F093-0F8D-65B626F3B05F}"/>
                    </a:ext>
                  </a:extLst>
                </p14:cNvPr>
                <p14:cNvContentPartPr/>
                <p14:nvPr/>
              </p14:nvContentPartPr>
              <p14:xfrm>
                <a:off x="3159640" y="1800320"/>
                <a:ext cx="263160" cy="158400"/>
              </p14:xfrm>
            </p:contentPart>
          </mc:Choice>
          <mc:Fallback xmlns="">
            <p:pic>
              <p:nvPicPr>
                <p:cNvPr id="78" name="Ink 77">
                  <a:extLst>
                    <a:ext uri="{FF2B5EF4-FFF2-40B4-BE49-F238E27FC236}">
                      <a16:creationId xmlns:a16="http://schemas.microsoft.com/office/drawing/2014/main" id="{523B7D17-6FDF-F093-0F8D-65B626F3B05F}"/>
                    </a:ext>
                  </a:extLst>
                </p:cNvPr>
                <p:cNvPicPr/>
                <p:nvPr/>
              </p:nvPicPr>
              <p:blipFill>
                <a:blip r:embed="rId6"/>
                <a:stretch>
                  <a:fillRect/>
                </a:stretch>
              </p:blipFill>
              <p:spPr>
                <a:xfrm>
                  <a:off x="3150640" y="1791320"/>
                  <a:ext cx="28080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9" name="Ink 78">
                  <a:extLst>
                    <a:ext uri="{FF2B5EF4-FFF2-40B4-BE49-F238E27FC236}">
                      <a16:creationId xmlns:a16="http://schemas.microsoft.com/office/drawing/2014/main" id="{72B46B22-71E9-203D-F7C7-E5C0F1D2E936}"/>
                    </a:ext>
                  </a:extLst>
                </p14:cNvPr>
                <p14:cNvContentPartPr/>
                <p14:nvPr/>
              </p14:nvContentPartPr>
              <p14:xfrm>
                <a:off x="3558880" y="1882040"/>
                <a:ext cx="209880" cy="55800"/>
              </p14:xfrm>
            </p:contentPart>
          </mc:Choice>
          <mc:Fallback xmlns="">
            <p:pic>
              <p:nvPicPr>
                <p:cNvPr id="79" name="Ink 78">
                  <a:extLst>
                    <a:ext uri="{FF2B5EF4-FFF2-40B4-BE49-F238E27FC236}">
                      <a16:creationId xmlns:a16="http://schemas.microsoft.com/office/drawing/2014/main" id="{72B46B22-71E9-203D-F7C7-E5C0F1D2E936}"/>
                    </a:ext>
                  </a:extLst>
                </p:cNvPr>
                <p:cNvPicPr/>
                <p:nvPr/>
              </p:nvPicPr>
              <p:blipFill>
                <a:blip r:embed="rId8"/>
                <a:stretch>
                  <a:fillRect/>
                </a:stretch>
              </p:blipFill>
              <p:spPr>
                <a:xfrm>
                  <a:off x="3549880" y="1873040"/>
                  <a:ext cx="227520"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0" name="Ink 79">
                  <a:extLst>
                    <a:ext uri="{FF2B5EF4-FFF2-40B4-BE49-F238E27FC236}">
                      <a16:creationId xmlns:a16="http://schemas.microsoft.com/office/drawing/2014/main" id="{8FB99A9D-59F1-AC63-0257-519C584FF920}"/>
                    </a:ext>
                  </a:extLst>
                </p14:cNvPr>
                <p14:cNvContentPartPr/>
                <p14:nvPr/>
              </p14:nvContentPartPr>
              <p14:xfrm>
                <a:off x="3896200" y="1882040"/>
                <a:ext cx="387360" cy="57600"/>
              </p14:xfrm>
            </p:contentPart>
          </mc:Choice>
          <mc:Fallback xmlns="">
            <p:pic>
              <p:nvPicPr>
                <p:cNvPr id="80" name="Ink 79">
                  <a:extLst>
                    <a:ext uri="{FF2B5EF4-FFF2-40B4-BE49-F238E27FC236}">
                      <a16:creationId xmlns:a16="http://schemas.microsoft.com/office/drawing/2014/main" id="{8FB99A9D-59F1-AC63-0257-519C584FF920}"/>
                    </a:ext>
                  </a:extLst>
                </p:cNvPr>
                <p:cNvPicPr/>
                <p:nvPr/>
              </p:nvPicPr>
              <p:blipFill>
                <a:blip r:embed="rId10"/>
                <a:stretch>
                  <a:fillRect/>
                </a:stretch>
              </p:blipFill>
              <p:spPr>
                <a:xfrm>
                  <a:off x="3887560" y="1873040"/>
                  <a:ext cx="405000" cy="75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2" name="Ink 81">
                  <a:extLst>
                    <a:ext uri="{FF2B5EF4-FFF2-40B4-BE49-F238E27FC236}">
                      <a16:creationId xmlns:a16="http://schemas.microsoft.com/office/drawing/2014/main" id="{03B785B8-C158-25B1-B783-D3CA3FA1CE67}"/>
                    </a:ext>
                  </a:extLst>
                </p14:cNvPr>
                <p14:cNvContentPartPr/>
                <p14:nvPr/>
              </p14:nvContentPartPr>
              <p14:xfrm>
                <a:off x="4256920" y="1888160"/>
                <a:ext cx="163080" cy="42840"/>
              </p14:xfrm>
            </p:contentPart>
          </mc:Choice>
          <mc:Fallback xmlns="">
            <p:pic>
              <p:nvPicPr>
                <p:cNvPr id="82" name="Ink 81">
                  <a:extLst>
                    <a:ext uri="{FF2B5EF4-FFF2-40B4-BE49-F238E27FC236}">
                      <a16:creationId xmlns:a16="http://schemas.microsoft.com/office/drawing/2014/main" id="{03B785B8-C158-25B1-B783-D3CA3FA1CE67}"/>
                    </a:ext>
                  </a:extLst>
                </p:cNvPr>
                <p:cNvPicPr/>
                <p:nvPr/>
              </p:nvPicPr>
              <p:blipFill>
                <a:blip r:embed="rId12"/>
                <a:stretch>
                  <a:fillRect/>
                </a:stretch>
              </p:blipFill>
              <p:spPr>
                <a:xfrm>
                  <a:off x="4247920" y="1879520"/>
                  <a:ext cx="180720" cy="60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8F769007-A83A-1F5C-0E67-84EA510730AF}"/>
                  </a:ext>
                </a:extLst>
              </p14:cNvPr>
              <p14:cNvContentPartPr/>
              <p14:nvPr/>
            </p14:nvContentPartPr>
            <p14:xfrm>
              <a:off x="3171555" y="2218695"/>
              <a:ext cx="57600" cy="10440"/>
            </p14:xfrm>
          </p:contentPart>
        </mc:Choice>
        <mc:Fallback xmlns="">
          <p:pic>
            <p:nvPicPr>
              <p:cNvPr id="11" name="Ink 10">
                <a:extLst>
                  <a:ext uri="{FF2B5EF4-FFF2-40B4-BE49-F238E27FC236}">
                    <a16:creationId xmlns:a16="http://schemas.microsoft.com/office/drawing/2014/main" id="{8F769007-A83A-1F5C-0E67-84EA510730AF}"/>
                  </a:ext>
                </a:extLst>
              </p:cNvPr>
              <p:cNvPicPr/>
              <p:nvPr/>
            </p:nvPicPr>
            <p:blipFill>
              <a:blip r:embed="rId14"/>
              <a:stretch>
                <a:fillRect/>
              </a:stretch>
            </p:blipFill>
            <p:spPr>
              <a:xfrm>
                <a:off x="3162915" y="2210055"/>
                <a:ext cx="75240" cy="28080"/>
              </a:xfrm>
              <a:prstGeom prst="rect">
                <a:avLst/>
              </a:prstGeom>
            </p:spPr>
          </p:pic>
        </mc:Fallback>
      </mc:AlternateContent>
      <p:grpSp>
        <p:nvGrpSpPr>
          <p:cNvPr id="14" name="Group 13">
            <a:extLst>
              <a:ext uri="{FF2B5EF4-FFF2-40B4-BE49-F238E27FC236}">
                <a16:creationId xmlns:a16="http://schemas.microsoft.com/office/drawing/2014/main" id="{F3F36811-26B3-552D-D202-72550FEACE8D}"/>
              </a:ext>
            </a:extLst>
          </p:cNvPr>
          <p:cNvGrpSpPr/>
          <p:nvPr/>
        </p:nvGrpSpPr>
        <p:grpSpPr>
          <a:xfrm>
            <a:off x="3162195" y="2152455"/>
            <a:ext cx="86040" cy="25920"/>
            <a:chOff x="3162195" y="2152455"/>
            <a:chExt cx="86040" cy="25920"/>
          </a:xfrm>
        </p:grpSpPr>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D13FE394-2A6E-09F9-D21A-6940DF9E388E}"/>
                    </a:ext>
                  </a:extLst>
                </p14:cNvPr>
                <p14:cNvContentPartPr/>
                <p14:nvPr/>
              </p14:nvContentPartPr>
              <p14:xfrm>
                <a:off x="3162195" y="2152455"/>
                <a:ext cx="24120" cy="21240"/>
              </p14:xfrm>
            </p:contentPart>
          </mc:Choice>
          <mc:Fallback xmlns="">
            <p:pic>
              <p:nvPicPr>
                <p:cNvPr id="12" name="Ink 11">
                  <a:extLst>
                    <a:ext uri="{FF2B5EF4-FFF2-40B4-BE49-F238E27FC236}">
                      <a16:creationId xmlns:a16="http://schemas.microsoft.com/office/drawing/2014/main" id="{D13FE394-2A6E-09F9-D21A-6940DF9E388E}"/>
                    </a:ext>
                  </a:extLst>
                </p:cNvPr>
                <p:cNvPicPr/>
                <p:nvPr/>
              </p:nvPicPr>
              <p:blipFill>
                <a:blip r:embed="rId16"/>
                <a:stretch>
                  <a:fillRect/>
                </a:stretch>
              </p:blipFill>
              <p:spPr>
                <a:xfrm>
                  <a:off x="3153555" y="2143815"/>
                  <a:ext cx="4176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3" name="Ink 12">
                  <a:extLst>
                    <a:ext uri="{FF2B5EF4-FFF2-40B4-BE49-F238E27FC236}">
                      <a16:creationId xmlns:a16="http://schemas.microsoft.com/office/drawing/2014/main" id="{2227F184-C6F4-0AEF-57C3-3B43A9B1083B}"/>
                    </a:ext>
                  </a:extLst>
                </p14:cNvPr>
                <p14:cNvContentPartPr/>
                <p14:nvPr/>
              </p14:nvContentPartPr>
              <p14:xfrm>
                <a:off x="3225915" y="2152455"/>
                <a:ext cx="22320" cy="25920"/>
              </p14:xfrm>
            </p:contentPart>
          </mc:Choice>
          <mc:Fallback xmlns="">
            <p:pic>
              <p:nvPicPr>
                <p:cNvPr id="13" name="Ink 12">
                  <a:extLst>
                    <a:ext uri="{FF2B5EF4-FFF2-40B4-BE49-F238E27FC236}">
                      <a16:creationId xmlns:a16="http://schemas.microsoft.com/office/drawing/2014/main" id="{2227F184-C6F4-0AEF-57C3-3B43A9B1083B}"/>
                    </a:ext>
                  </a:extLst>
                </p:cNvPr>
                <p:cNvPicPr/>
                <p:nvPr/>
              </p:nvPicPr>
              <p:blipFill>
                <a:blip r:embed="rId18"/>
                <a:stretch>
                  <a:fillRect/>
                </a:stretch>
              </p:blipFill>
              <p:spPr>
                <a:xfrm>
                  <a:off x="3216915" y="2143815"/>
                  <a:ext cx="39960" cy="43560"/>
                </a:xfrm>
                <a:prstGeom prst="rect">
                  <a:avLst/>
                </a:prstGeom>
              </p:spPr>
            </p:pic>
          </mc:Fallback>
        </mc:AlternateContent>
      </p:grpSp>
      <p:sp>
        <p:nvSpPr>
          <p:cNvPr id="15" name="Rectangle 14">
            <a:extLst>
              <a:ext uri="{FF2B5EF4-FFF2-40B4-BE49-F238E27FC236}">
                <a16:creationId xmlns:a16="http://schemas.microsoft.com/office/drawing/2014/main" id="{8F3D2534-C47B-820A-09AF-372A6F7BEBDF}"/>
              </a:ext>
            </a:extLst>
          </p:cNvPr>
          <p:cNvSpPr/>
          <p:nvPr/>
        </p:nvSpPr>
        <p:spPr>
          <a:xfrm>
            <a:off x="1126809" y="3038727"/>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6" name="Rectangle 15">
            <a:extLst>
              <a:ext uri="{FF2B5EF4-FFF2-40B4-BE49-F238E27FC236}">
                <a16:creationId xmlns:a16="http://schemas.microsoft.com/office/drawing/2014/main" id="{CF5CB6B4-6985-F1C6-C7AD-1D62D6D97BEA}"/>
              </a:ext>
            </a:extLst>
          </p:cNvPr>
          <p:cNvSpPr/>
          <p:nvPr/>
        </p:nvSpPr>
        <p:spPr>
          <a:xfrm>
            <a:off x="1219810" y="3038727"/>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7" name="Rectangle 16">
            <a:extLst>
              <a:ext uri="{FF2B5EF4-FFF2-40B4-BE49-F238E27FC236}">
                <a16:creationId xmlns:a16="http://schemas.microsoft.com/office/drawing/2014/main" id="{24528D0F-2BAC-F441-5F91-E27498D2A90D}"/>
              </a:ext>
            </a:extLst>
          </p:cNvPr>
          <p:cNvSpPr/>
          <p:nvPr/>
        </p:nvSpPr>
        <p:spPr>
          <a:xfrm>
            <a:off x="1309605" y="3038727"/>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19">
            <p14:nvContentPartPr>
              <p14:cNvPr id="18" name="Ink 17">
                <a:extLst>
                  <a:ext uri="{FF2B5EF4-FFF2-40B4-BE49-F238E27FC236}">
                    <a16:creationId xmlns:a16="http://schemas.microsoft.com/office/drawing/2014/main" id="{E2BE2222-CAD0-DD6C-C9D3-0EF53EEBD3E9}"/>
                  </a:ext>
                </a:extLst>
              </p14:cNvPr>
              <p14:cNvContentPartPr/>
              <p14:nvPr/>
            </p14:nvContentPartPr>
            <p14:xfrm>
              <a:off x="1433340" y="3133223"/>
              <a:ext cx="76680" cy="15120"/>
            </p14:xfrm>
          </p:contentPart>
        </mc:Choice>
        <mc:Fallback xmlns="">
          <p:pic>
            <p:nvPicPr>
              <p:cNvPr id="18" name="Ink 17">
                <a:extLst>
                  <a:ext uri="{FF2B5EF4-FFF2-40B4-BE49-F238E27FC236}">
                    <a16:creationId xmlns:a16="http://schemas.microsoft.com/office/drawing/2014/main" id="{E2BE2222-CAD0-DD6C-C9D3-0EF53EEBD3E9}"/>
                  </a:ext>
                </a:extLst>
              </p:cNvPr>
              <p:cNvPicPr/>
              <p:nvPr/>
            </p:nvPicPr>
            <p:blipFill>
              <a:blip r:embed="rId20"/>
              <a:stretch>
                <a:fillRect/>
              </a:stretch>
            </p:blipFill>
            <p:spPr>
              <a:xfrm>
                <a:off x="1424340" y="3124583"/>
                <a:ext cx="94320" cy="327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9" name="Ink 18">
                <a:extLst>
                  <a:ext uri="{FF2B5EF4-FFF2-40B4-BE49-F238E27FC236}">
                    <a16:creationId xmlns:a16="http://schemas.microsoft.com/office/drawing/2014/main" id="{0195ED15-B805-5904-B193-85253F32B804}"/>
                  </a:ext>
                </a:extLst>
              </p14:cNvPr>
              <p14:cNvContentPartPr/>
              <p14:nvPr/>
            </p14:nvContentPartPr>
            <p14:xfrm>
              <a:off x="1795140" y="4028543"/>
              <a:ext cx="79560" cy="28440"/>
            </p14:xfrm>
          </p:contentPart>
        </mc:Choice>
        <mc:Fallback xmlns="">
          <p:pic>
            <p:nvPicPr>
              <p:cNvPr id="19" name="Ink 18">
                <a:extLst>
                  <a:ext uri="{FF2B5EF4-FFF2-40B4-BE49-F238E27FC236}">
                    <a16:creationId xmlns:a16="http://schemas.microsoft.com/office/drawing/2014/main" id="{0195ED15-B805-5904-B193-85253F32B804}"/>
                  </a:ext>
                </a:extLst>
              </p:cNvPr>
              <p:cNvPicPr/>
              <p:nvPr/>
            </p:nvPicPr>
            <p:blipFill>
              <a:blip r:embed="rId22"/>
              <a:stretch>
                <a:fillRect/>
              </a:stretch>
            </p:blipFill>
            <p:spPr>
              <a:xfrm>
                <a:off x="1786500" y="4019903"/>
                <a:ext cx="97200" cy="46080"/>
              </a:xfrm>
              <a:prstGeom prst="rect">
                <a:avLst/>
              </a:prstGeom>
            </p:spPr>
          </p:pic>
        </mc:Fallback>
      </mc:AlternateContent>
      <p:grpSp>
        <p:nvGrpSpPr>
          <p:cNvPr id="76" name="Group 75">
            <a:extLst>
              <a:ext uri="{FF2B5EF4-FFF2-40B4-BE49-F238E27FC236}">
                <a16:creationId xmlns:a16="http://schemas.microsoft.com/office/drawing/2014/main" id="{97A11CF6-A706-AABB-1480-1A3CC5454F73}"/>
              </a:ext>
            </a:extLst>
          </p:cNvPr>
          <p:cNvGrpSpPr/>
          <p:nvPr/>
        </p:nvGrpSpPr>
        <p:grpSpPr>
          <a:xfrm>
            <a:off x="3855420" y="2161943"/>
            <a:ext cx="573840" cy="114120"/>
            <a:chOff x="3855420" y="2161943"/>
            <a:chExt cx="573840" cy="114120"/>
          </a:xfrm>
        </p:grpSpPr>
        <mc:AlternateContent xmlns:mc="http://schemas.openxmlformats.org/markup-compatibility/2006" xmlns:p14="http://schemas.microsoft.com/office/powerpoint/2010/main">
          <mc:Choice Requires="p14">
            <p:contentPart p14:bwMode="auto" r:id="rId23">
              <p14:nvContentPartPr>
                <p14:cNvPr id="20" name="Ink 19">
                  <a:extLst>
                    <a:ext uri="{FF2B5EF4-FFF2-40B4-BE49-F238E27FC236}">
                      <a16:creationId xmlns:a16="http://schemas.microsoft.com/office/drawing/2014/main" id="{EEAE7439-4962-103F-892C-24843D0B102B}"/>
                    </a:ext>
                  </a:extLst>
                </p14:cNvPr>
                <p14:cNvContentPartPr/>
                <p14:nvPr/>
              </p14:nvContentPartPr>
              <p14:xfrm>
                <a:off x="3855420" y="2166623"/>
                <a:ext cx="63720" cy="76320"/>
              </p14:xfrm>
            </p:contentPart>
          </mc:Choice>
          <mc:Fallback xmlns="">
            <p:pic>
              <p:nvPicPr>
                <p:cNvPr id="20" name="Ink 19">
                  <a:extLst>
                    <a:ext uri="{FF2B5EF4-FFF2-40B4-BE49-F238E27FC236}">
                      <a16:creationId xmlns:a16="http://schemas.microsoft.com/office/drawing/2014/main" id="{EEAE7439-4962-103F-892C-24843D0B102B}"/>
                    </a:ext>
                  </a:extLst>
                </p:cNvPr>
                <p:cNvPicPr/>
                <p:nvPr/>
              </p:nvPicPr>
              <p:blipFill>
                <a:blip r:embed="rId24"/>
                <a:stretch>
                  <a:fillRect/>
                </a:stretch>
              </p:blipFill>
              <p:spPr>
                <a:xfrm>
                  <a:off x="3846780" y="2157983"/>
                  <a:ext cx="81360" cy="939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1" name="Ink 20">
                  <a:extLst>
                    <a:ext uri="{FF2B5EF4-FFF2-40B4-BE49-F238E27FC236}">
                      <a16:creationId xmlns:a16="http://schemas.microsoft.com/office/drawing/2014/main" id="{613009F2-E7B7-8062-69D8-8D88E3D79CDD}"/>
                    </a:ext>
                  </a:extLst>
                </p14:cNvPr>
                <p14:cNvContentPartPr/>
                <p14:nvPr/>
              </p14:nvContentPartPr>
              <p14:xfrm>
                <a:off x="3857220" y="2161943"/>
                <a:ext cx="59760" cy="5400"/>
              </p14:xfrm>
            </p:contentPart>
          </mc:Choice>
          <mc:Fallback xmlns="">
            <p:pic>
              <p:nvPicPr>
                <p:cNvPr id="21" name="Ink 20">
                  <a:extLst>
                    <a:ext uri="{FF2B5EF4-FFF2-40B4-BE49-F238E27FC236}">
                      <a16:creationId xmlns:a16="http://schemas.microsoft.com/office/drawing/2014/main" id="{613009F2-E7B7-8062-69D8-8D88E3D79CDD}"/>
                    </a:ext>
                  </a:extLst>
                </p:cNvPr>
                <p:cNvPicPr/>
                <p:nvPr/>
              </p:nvPicPr>
              <p:blipFill>
                <a:blip r:embed="rId26"/>
                <a:stretch>
                  <a:fillRect/>
                </a:stretch>
              </p:blipFill>
              <p:spPr>
                <a:xfrm>
                  <a:off x="3848580" y="2152943"/>
                  <a:ext cx="77400" cy="230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2" name="Ink 21">
                  <a:extLst>
                    <a:ext uri="{FF2B5EF4-FFF2-40B4-BE49-F238E27FC236}">
                      <a16:creationId xmlns:a16="http://schemas.microsoft.com/office/drawing/2014/main" id="{B631AB4E-A92F-1BDE-9B11-8C52A248D4FF}"/>
                    </a:ext>
                  </a:extLst>
                </p14:cNvPr>
                <p14:cNvContentPartPr/>
                <p14:nvPr/>
              </p14:nvContentPartPr>
              <p14:xfrm>
                <a:off x="3961980" y="2166623"/>
                <a:ext cx="5400" cy="64800"/>
              </p14:xfrm>
            </p:contentPart>
          </mc:Choice>
          <mc:Fallback xmlns="">
            <p:pic>
              <p:nvPicPr>
                <p:cNvPr id="22" name="Ink 21">
                  <a:extLst>
                    <a:ext uri="{FF2B5EF4-FFF2-40B4-BE49-F238E27FC236}">
                      <a16:creationId xmlns:a16="http://schemas.microsoft.com/office/drawing/2014/main" id="{B631AB4E-A92F-1BDE-9B11-8C52A248D4FF}"/>
                    </a:ext>
                  </a:extLst>
                </p:cNvPr>
                <p:cNvPicPr/>
                <p:nvPr/>
              </p:nvPicPr>
              <p:blipFill>
                <a:blip r:embed="rId28"/>
                <a:stretch>
                  <a:fillRect/>
                </a:stretch>
              </p:blipFill>
              <p:spPr>
                <a:xfrm>
                  <a:off x="3953340" y="2157983"/>
                  <a:ext cx="23040" cy="824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4" name="Ink 23">
                  <a:extLst>
                    <a:ext uri="{FF2B5EF4-FFF2-40B4-BE49-F238E27FC236}">
                      <a16:creationId xmlns:a16="http://schemas.microsoft.com/office/drawing/2014/main" id="{9B000EE9-70F7-DF92-30B8-F2DC37CD94A6}"/>
                    </a:ext>
                  </a:extLst>
                </p14:cNvPr>
                <p14:cNvContentPartPr/>
                <p14:nvPr/>
              </p14:nvContentPartPr>
              <p14:xfrm>
                <a:off x="4004820" y="2166623"/>
                <a:ext cx="61560" cy="82080"/>
              </p14:xfrm>
            </p:contentPart>
          </mc:Choice>
          <mc:Fallback xmlns="">
            <p:pic>
              <p:nvPicPr>
                <p:cNvPr id="24" name="Ink 23">
                  <a:extLst>
                    <a:ext uri="{FF2B5EF4-FFF2-40B4-BE49-F238E27FC236}">
                      <a16:creationId xmlns:a16="http://schemas.microsoft.com/office/drawing/2014/main" id="{9B000EE9-70F7-DF92-30B8-F2DC37CD94A6}"/>
                    </a:ext>
                  </a:extLst>
                </p:cNvPr>
                <p:cNvPicPr/>
                <p:nvPr/>
              </p:nvPicPr>
              <p:blipFill>
                <a:blip r:embed="rId30"/>
                <a:stretch>
                  <a:fillRect/>
                </a:stretch>
              </p:blipFill>
              <p:spPr>
                <a:xfrm>
                  <a:off x="3995820" y="2157983"/>
                  <a:ext cx="7920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5" name="Ink 24">
                  <a:extLst>
                    <a:ext uri="{FF2B5EF4-FFF2-40B4-BE49-F238E27FC236}">
                      <a16:creationId xmlns:a16="http://schemas.microsoft.com/office/drawing/2014/main" id="{00DD8289-9CC1-0150-D2AC-243BEB4B87A4}"/>
                    </a:ext>
                  </a:extLst>
                </p14:cNvPr>
                <p14:cNvContentPartPr/>
                <p14:nvPr/>
              </p14:nvContentPartPr>
              <p14:xfrm>
                <a:off x="4028940" y="2161943"/>
                <a:ext cx="47520" cy="360"/>
              </p14:xfrm>
            </p:contentPart>
          </mc:Choice>
          <mc:Fallback xmlns="">
            <p:pic>
              <p:nvPicPr>
                <p:cNvPr id="25" name="Ink 24">
                  <a:extLst>
                    <a:ext uri="{FF2B5EF4-FFF2-40B4-BE49-F238E27FC236}">
                      <a16:creationId xmlns:a16="http://schemas.microsoft.com/office/drawing/2014/main" id="{00DD8289-9CC1-0150-D2AC-243BEB4B87A4}"/>
                    </a:ext>
                  </a:extLst>
                </p:cNvPr>
                <p:cNvPicPr/>
                <p:nvPr/>
              </p:nvPicPr>
              <p:blipFill>
                <a:blip r:embed="rId32"/>
                <a:stretch>
                  <a:fillRect/>
                </a:stretch>
              </p:blipFill>
              <p:spPr>
                <a:xfrm>
                  <a:off x="4019940" y="2153303"/>
                  <a:ext cx="651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6" name="Ink 25">
                  <a:extLst>
                    <a:ext uri="{FF2B5EF4-FFF2-40B4-BE49-F238E27FC236}">
                      <a16:creationId xmlns:a16="http://schemas.microsoft.com/office/drawing/2014/main" id="{05F53D18-12BC-45E2-B1FD-CEEA27109707}"/>
                    </a:ext>
                  </a:extLst>
                </p14:cNvPr>
                <p14:cNvContentPartPr/>
                <p14:nvPr/>
              </p14:nvContentPartPr>
              <p14:xfrm>
                <a:off x="4214700" y="2172023"/>
                <a:ext cx="95040" cy="71640"/>
              </p14:xfrm>
            </p:contentPart>
          </mc:Choice>
          <mc:Fallback xmlns="">
            <p:pic>
              <p:nvPicPr>
                <p:cNvPr id="26" name="Ink 25">
                  <a:extLst>
                    <a:ext uri="{FF2B5EF4-FFF2-40B4-BE49-F238E27FC236}">
                      <a16:creationId xmlns:a16="http://schemas.microsoft.com/office/drawing/2014/main" id="{05F53D18-12BC-45E2-B1FD-CEEA27109707}"/>
                    </a:ext>
                  </a:extLst>
                </p:cNvPr>
                <p:cNvPicPr/>
                <p:nvPr/>
              </p:nvPicPr>
              <p:blipFill>
                <a:blip r:embed="rId34"/>
                <a:stretch>
                  <a:fillRect/>
                </a:stretch>
              </p:blipFill>
              <p:spPr>
                <a:xfrm>
                  <a:off x="4205700" y="2163023"/>
                  <a:ext cx="11268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74" name="Ink 73">
                  <a:extLst>
                    <a:ext uri="{FF2B5EF4-FFF2-40B4-BE49-F238E27FC236}">
                      <a16:creationId xmlns:a16="http://schemas.microsoft.com/office/drawing/2014/main" id="{7EE81EED-3058-3CF8-969F-27E045E7B568}"/>
                    </a:ext>
                  </a:extLst>
                </p14:cNvPr>
                <p14:cNvContentPartPr/>
                <p14:nvPr/>
              </p14:nvContentPartPr>
              <p14:xfrm>
                <a:off x="4343220" y="2166623"/>
                <a:ext cx="55800" cy="109440"/>
              </p14:xfrm>
            </p:contentPart>
          </mc:Choice>
          <mc:Fallback xmlns="">
            <p:pic>
              <p:nvPicPr>
                <p:cNvPr id="74" name="Ink 73">
                  <a:extLst>
                    <a:ext uri="{FF2B5EF4-FFF2-40B4-BE49-F238E27FC236}">
                      <a16:creationId xmlns:a16="http://schemas.microsoft.com/office/drawing/2014/main" id="{7EE81EED-3058-3CF8-969F-27E045E7B568}"/>
                    </a:ext>
                  </a:extLst>
                </p:cNvPr>
                <p:cNvPicPr/>
                <p:nvPr/>
              </p:nvPicPr>
              <p:blipFill>
                <a:blip r:embed="rId36"/>
                <a:stretch>
                  <a:fillRect/>
                </a:stretch>
              </p:blipFill>
              <p:spPr>
                <a:xfrm>
                  <a:off x="4334220" y="2157983"/>
                  <a:ext cx="7344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75" name="Ink 74">
                  <a:extLst>
                    <a:ext uri="{FF2B5EF4-FFF2-40B4-BE49-F238E27FC236}">
                      <a16:creationId xmlns:a16="http://schemas.microsoft.com/office/drawing/2014/main" id="{4DEA3751-F31D-5821-0D74-EE1D84222945}"/>
                    </a:ext>
                  </a:extLst>
                </p14:cNvPr>
                <p14:cNvContentPartPr/>
                <p14:nvPr/>
              </p14:nvContentPartPr>
              <p14:xfrm>
                <a:off x="4338540" y="2223863"/>
                <a:ext cx="90720" cy="5040"/>
              </p14:xfrm>
            </p:contentPart>
          </mc:Choice>
          <mc:Fallback xmlns="">
            <p:pic>
              <p:nvPicPr>
                <p:cNvPr id="75" name="Ink 74">
                  <a:extLst>
                    <a:ext uri="{FF2B5EF4-FFF2-40B4-BE49-F238E27FC236}">
                      <a16:creationId xmlns:a16="http://schemas.microsoft.com/office/drawing/2014/main" id="{4DEA3751-F31D-5821-0D74-EE1D84222945}"/>
                    </a:ext>
                  </a:extLst>
                </p:cNvPr>
                <p:cNvPicPr/>
                <p:nvPr/>
              </p:nvPicPr>
              <p:blipFill>
                <a:blip r:embed="rId38"/>
                <a:stretch>
                  <a:fillRect/>
                </a:stretch>
              </p:blipFill>
              <p:spPr>
                <a:xfrm>
                  <a:off x="4329540" y="2215223"/>
                  <a:ext cx="108360" cy="22680"/>
                </a:xfrm>
                <a:prstGeom prst="rect">
                  <a:avLst/>
                </a:prstGeom>
              </p:spPr>
            </p:pic>
          </mc:Fallback>
        </mc:AlternateContent>
      </p:grpSp>
      <p:sp>
        <p:nvSpPr>
          <p:cNvPr id="77" name="TextBox 76">
            <a:extLst>
              <a:ext uri="{FF2B5EF4-FFF2-40B4-BE49-F238E27FC236}">
                <a16:creationId xmlns:a16="http://schemas.microsoft.com/office/drawing/2014/main" id="{8F7689DB-88EA-6568-06F2-28C2C96F2854}"/>
              </a:ext>
            </a:extLst>
          </p:cNvPr>
          <p:cNvSpPr txBox="1"/>
          <p:nvPr/>
        </p:nvSpPr>
        <p:spPr>
          <a:xfrm>
            <a:off x="7330837" y="4435873"/>
            <a:ext cx="1513690" cy="307777"/>
          </a:xfrm>
          <a:prstGeom prst="rect">
            <a:avLst/>
          </a:prstGeom>
          <a:noFill/>
        </p:spPr>
        <p:txBody>
          <a:bodyPr wrap="square" rtlCol="0">
            <a:spAutoFit/>
          </a:bodyPr>
          <a:lstStyle/>
          <a:p>
            <a:r>
              <a:rPr lang="en-GB" sz="1400" dirty="0" err="1">
                <a:solidFill>
                  <a:srgbClr val="009136"/>
                </a:solidFill>
              </a:rPr>
              <a:t>Tijdbaas</a:t>
            </a:r>
            <a:endParaRPr lang="nl-NL" sz="1400" dirty="0">
              <a:solidFill>
                <a:srgbClr val="009136"/>
              </a:solidFill>
            </a:endParaRPr>
          </a:p>
        </p:txBody>
      </p:sp>
    </p:spTree>
    <p:extLst>
      <p:ext uri="{BB962C8B-B14F-4D97-AF65-F5344CB8AC3E}">
        <p14:creationId xmlns:p14="http://schemas.microsoft.com/office/powerpoint/2010/main" val="15992971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C989D-6C2E-33B3-6FA1-5BDD75B0124F}"/>
            </a:ext>
          </a:extLst>
        </p:cNvPr>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5967596-BE0D-8C2A-058D-888D25748C5D}"/>
              </a:ext>
            </a:extLst>
          </p:cNvPr>
          <p:cNvSpPr>
            <a:spLocks noGrp="1"/>
          </p:cNvSpPr>
          <p:nvPr>
            <p:ph type="sldNum" sz="quarter" idx="4"/>
          </p:nvPr>
        </p:nvSpPr>
        <p:spPr/>
        <p:txBody>
          <a:bodyPr/>
          <a:lstStyle/>
          <a:p>
            <a:fld id="{FE63E531-1C3B-364E-9A80-B8838FF23FE5}" type="slidenum">
              <a:rPr lang="nl-NL" smtClean="0"/>
              <a:pPr/>
              <a:t>26</a:t>
            </a:fld>
            <a:endParaRPr lang="nl-NL" dirty="0"/>
          </a:p>
        </p:txBody>
      </p:sp>
      <p:sp>
        <p:nvSpPr>
          <p:cNvPr id="5" name="Titel 4">
            <a:extLst>
              <a:ext uri="{FF2B5EF4-FFF2-40B4-BE49-F238E27FC236}">
                <a16:creationId xmlns:a16="http://schemas.microsoft.com/office/drawing/2014/main" id="{9204FEF9-98BD-ACA5-F326-BA19AC0EEBA7}"/>
              </a:ext>
            </a:extLst>
          </p:cNvPr>
          <p:cNvSpPr>
            <a:spLocks noGrp="1"/>
          </p:cNvSpPr>
          <p:nvPr>
            <p:ph type="title"/>
          </p:nvPr>
        </p:nvSpPr>
        <p:spPr/>
        <p:txBody>
          <a:bodyPr/>
          <a:lstStyle/>
          <a:p>
            <a:r>
              <a:rPr lang="en-GB" dirty="0" err="1"/>
              <a:t>Einde</a:t>
            </a:r>
            <a:r>
              <a:rPr lang="en-GB" dirty="0"/>
              <a:t> van het </a:t>
            </a:r>
            <a:r>
              <a:rPr lang="en-GB" dirty="0" err="1"/>
              <a:t>jaar</a:t>
            </a:r>
            <a:endParaRPr lang="nl-NL" dirty="0"/>
          </a:p>
        </p:txBody>
      </p:sp>
      <p:sp>
        <p:nvSpPr>
          <p:cNvPr id="6" name="Text Placeholder 5">
            <a:extLst>
              <a:ext uri="{FF2B5EF4-FFF2-40B4-BE49-F238E27FC236}">
                <a16:creationId xmlns:a16="http://schemas.microsoft.com/office/drawing/2014/main" id="{8D5C2294-C768-9725-8CB1-484D92346B3F}"/>
              </a:ext>
            </a:extLst>
          </p:cNvPr>
          <p:cNvSpPr>
            <a:spLocks noGrp="1"/>
          </p:cNvSpPr>
          <p:nvPr>
            <p:ph type="body" sz="quarter" idx="13"/>
          </p:nvPr>
        </p:nvSpPr>
        <p:spPr>
          <a:xfrm>
            <a:off x="4856479" y="1611220"/>
            <a:ext cx="3784283" cy="3060000"/>
          </a:xfrm>
        </p:spPr>
        <p:txBody>
          <a:bodyPr/>
          <a:lstStyle/>
          <a:p>
            <a:pPr marL="0" indent="0">
              <a:buNone/>
            </a:pPr>
            <a:r>
              <a:rPr lang="en-GB" dirty="0" err="1"/>
              <a:t>Voldoende</a:t>
            </a:r>
            <a:r>
              <a:rPr lang="en-GB" dirty="0"/>
              <a:t> </a:t>
            </a:r>
            <a:r>
              <a:rPr lang="en-GB" dirty="0" err="1"/>
              <a:t>eiwit</a:t>
            </a:r>
            <a:r>
              <a:rPr lang="en-GB" dirty="0"/>
              <a:t>?</a:t>
            </a:r>
          </a:p>
          <a:p>
            <a:pPr marL="0" indent="0">
              <a:buNone/>
            </a:pPr>
            <a:r>
              <a:rPr lang="en-GB" dirty="0"/>
              <a:t>Ja: </a:t>
            </a:r>
            <a:r>
              <a:rPr lang="en-GB" dirty="0" err="1"/>
              <a:t>blije</a:t>
            </a:r>
            <a:r>
              <a:rPr lang="en-GB" dirty="0"/>
              <a:t> smiley</a:t>
            </a:r>
          </a:p>
          <a:p>
            <a:pPr marL="0" indent="0">
              <a:buNone/>
            </a:pPr>
            <a:r>
              <a:rPr lang="en-GB" dirty="0"/>
              <a:t>Nee: </a:t>
            </a:r>
            <a:r>
              <a:rPr lang="en-GB" dirty="0" err="1"/>
              <a:t>boze</a:t>
            </a:r>
            <a:r>
              <a:rPr lang="en-GB" dirty="0"/>
              <a:t> smiley</a:t>
            </a:r>
          </a:p>
          <a:p>
            <a:pPr marL="0" indent="0">
              <a:buNone/>
            </a:pPr>
            <a:endParaRPr lang="en-GB" dirty="0"/>
          </a:p>
          <a:p>
            <a:pPr marL="0" indent="0">
              <a:buNone/>
            </a:pPr>
            <a:r>
              <a:rPr lang="en-GB" dirty="0"/>
              <a:t>CO2 = 0 (CO2 neutral)?</a:t>
            </a:r>
          </a:p>
          <a:p>
            <a:pPr marL="0" indent="0">
              <a:buNone/>
            </a:pPr>
            <a:r>
              <a:rPr lang="en-GB" dirty="0"/>
              <a:t>Ja: </a:t>
            </a:r>
            <a:r>
              <a:rPr lang="en-GB" dirty="0" err="1"/>
              <a:t>blije</a:t>
            </a:r>
            <a:r>
              <a:rPr lang="en-GB" dirty="0"/>
              <a:t> smiley</a:t>
            </a:r>
            <a:endParaRPr lang="nl-NL" dirty="0"/>
          </a:p>
        </p:txBody>
      </p:sp>
      <p:pic>
        <p:nvPicPr>
          <p:cNvPr id="2" name="Picture 6">
            <a:extLst>
              <a:ext uri="{FF2B5EF4-FFF2-40B4-BE49-F238E27FC236}">
                <a16:creationId xmlns:a16="http://schemas.microsoft.com/office/drawing/2014/main" id="{8D123B99-4150-DCBC-D5E3-7C25F0AE753A}"/>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663931" y="1640327"/>
            <a:ext cx="2004263" cy="2811940"/>
          </a:xfrm>
          <a:prstGeom prst="rect">
            <a:avLst/>
          </a:prstGeom>
        </p:spPr>
      </p:pic>
      <p:pic>
        <p:nvPicPr>
          <p:cNvPr id="3" name="Picture 5">
            <a:extLst>
              <a:ext uri="{FF2B5EF4-FFF2-40B4-BE49-F238E27FC236}">
                <a16:creationId xmlns:a16="http://schemas.microsoft.com/office/drawing/2014/main" id="{89A71BC3-7EED-79D6-BBAF-3FDE9738959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648451" y="1705467"/>
            <a:ext cx="2004263" cy="2811939"/>
          </a:xfrm>
          <a:prstGeom prst="rect">
            <a:avLst/>
          </a:prstGeom>
        </p:spPr>
      </p:pic>
      <p:sp>
        <p:nvSpPr>
          <p:cNvPr id="23" name="Rectangle 22">
            <a:extLst>
              <a:ext uri="{FF2B5EF4-FFF2-40B4-BE49-F238E27FC236}">
                <a16:creationId xmlns:a16="http://schemas.microsoft.com/office/drawing/2014/main" id="{3992D0BF-CB6F-8D5A-7EB5-206B7B891F9D}"/>
              </a:ext>
            </a:extLst>
          </p:cNvPr>
          <p:cNvSpPr/>
          <p:nvPr/>
        </p:nvSpPr>
        <p:spPr>
          <a:xfrm>
            <a:off x="1126807" y="2099949"/>
            <a:ext cx="928229" cy="9933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7" name="Rectangle 26">
            <a:extLst>
              <a:ext uri="{FF2B5EF4-FFF2-40B4-BE49-F238E27FC236}">
                <a16:creationId xmlns:a16="http://schemas.microsoft.com/office/drawing/2014/main" id="{68D5EE79-677C-30E4-9B90-244D181BC3B9}"/>
              </a:ext>
            </a:extLst>
          </p:cNvPr>
          <p:cNvSpPr/>
          <p:nvPr/>
        </p:nvSpPr>
        <p:spPr>
          <a:xfrm>
            <a:off x="1126807" y="2196157"/>
            <a:ext cx="928229" cy="9933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8" name="Rectangle 27">
            <a:extLst>
              <a:ext uri="{FF2B5EF4-FFF2-40B4-BE49-F238E27FC236}">
                <a16:creationId xmlns:a16="http://schemas.microsoft.com/office/drawing/2014/main" id="{C98FA4E7-CD36-45BE-AB51-F876EBAA1EC6}"/>
              </a:ext>
            </a:extLst>
          </p:cNvPr>
          <p:cNvSpPr/>
          <p:nvPr/>
        </p:nvSpPr>
        <p:spPr>
          <a:xfrm>
            <a:off x="1126807" y="2298780"/>
            <a:ext cx="928229" cy="9933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9" name="Rectangle 28">
            <a:extLst>
              <a:ext uri="{FF2B5EF4-FFF2-40B4-BE49-F238E27FC236}">
                <a16:creationId xmlns:a16="http://schemas.microsoft.com/office/drawing/2014/main" id="{43A32DD8-D744-0B38-E1AE-556BCB052C0C}"/>
              </a:ext>
            </a:extLst>
          </p:cNvPr>
          <p:cNvSpPr/>
          <p:nvPr/>
        </p:nvSpPr>
        <p:spPr>
          <a:xfrm>
            <a:off x="1126807" y="2394989"/>
            <a:ext cx="928229" cy="9933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0" name="Rectangle 29">
            <a:extLst>
              <a:ext uri="{FF2B5EF4-FFF2-40B4-BE49-F238E27FC236}">
                <a16:creationId xmlns:a16="http://schemas.microsoft.com/office/drawing/2014/main" id="{02ABBF9F-0D86-3A99-A91D-0AE680403949}"/>
              </a:ext>
            </a:extLst>
          </p:cNvPr>
          <p:cNvSpPr/>
          <p:nvPr/>
        </p:nvSpPr>
        <p:spPr>
          <a:xfrm>
            <a:off x="1126807" y="2484784"/>
            <a:ext cx="928229" cy="9933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1" name="Rectangle 30">
            <a:extLst>
              <a:ext uri="{FF2B5EF4-FFF2-40B4-BE49-F238E27FC236}">
                <a16:creationId xmlns:a16="http://schemas.microsoft.com/office/drawing/2014/main" id="{10226998-6CF5-EC39-D0F2-680988EC259C}"/>
              </a:ext>
            </a:extLst>
          </p:cNvPr>
          <p:cNvSpPr/>
          <p:nvPr/>
        </p:nvSpPr>
        <p:spPr>
          <a:xfrm>
            <a:off x="1126807" y="2580993"/>
            <a:ext cx="928229" cy="9933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2" name="Rectangle 31">
            <a:extLst>
              <a:ext uri="{FF2B5EF4-FFF2-40B4-BE49-F238E27FC236}">
                <a16:creationId xmlns:a16="http://schemas.microsoft.com/office/drawing/2014/main" id="{A4606A35-1F47-2AB2-7384-5E5599783EBB}"/>
              </a:ext>
            </a:extLst>
          </p:cNvPr>
          <p:cNvSpPr/>
          <p:nvPr/>
        </p:nvSpPr>
        <p:spPr>
          <a:xfrm>
            <a:off x="1126807" y="2677203"/>
            <a:ext cx="928229" cy="9933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3" name="Rectangle 32">
            <a:extLst>
              <a:ext uri="{FF2B5EF4-FFF2-40B4-BE49-F238E27FC236}">
                <a16:creationId xmlns:a16="http://schemas.microsoft.com/office/drawing/2014/main" id="{25321C88-B898-B1D4-726B-89EDC56BFC3D}"/>
              </a:ext>
            </a:extLst>
          </p:cNvPr>
          <p:cNvSpPr/>
          <p:nvPr/>
        </p:nvSpPr>
        <p:spPr>
          <a:xfrm>
            <a:off x="1126807" y="2760583"/>
            <a:ext cx="928229" cy="9933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4" name="Rectangle 33">
            <a:extLst>
              <a:ext uri="{FF2B5EF4-FFF2-40B4-BE49-F238E27FC236}">
                <a16:creationId xmlns:a16="http://schemas.microsoft.com/office/drawing/2014/main" id="{19EB7AD0-3E74-C75B-0818-C7D9F771D746}"/>
              </a:ext>
            </a:extLst>
          </p:cNvPr>
          <p:cNvSpPr/>
          <p:nvPr/>
        </p:nvSpPr>
        <p:spPr>
          <a:xfrm>
            <a:off x="1126809" y="2856792"/>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5" name="Rectangle 34">
            <a:extLst>
              <a:ext uri="{FF2B5EF4-FFF2-40B4-BE49-F238E27FC236}">
                <a16:creationId xmlns:a16="http://schemas.microsoft.com/office/drawing/2014/main" id="{E2592B10-54D6-ED3E-49A0-B4B7626CA1A8}"/>
              </a:ext>
            </a:extLst>
          </p:cNvPr>
          <p:cNvSpPr/>
          <p:nvPr/>
        </p:nvSpPr>
        <p:spPr>
          <a:xfrm>
            <a:off x="1219810" y="2856792"/>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6" name="Rectangle 35">
            <a:extLst>
              <a:ext uri="{FF2B5EF4-FFF2-40B4-BE49-F238E27FC236}">
                <a16:creationId xmlns:a16="http://schemas.microsoft.com/office/drawing/2014/main" id="{86F6ED8A-391A-CB2E-954B-F4C7BB5A73CE}"/>
              </a:ext>
            </a:extLst>
          </p:cNvPr>
          <p:cNvSpPr/>
          <p:nvPr/>
        </p:nvSpPr>
        <p:spPr>
          <a:xfrm>
            <a:off x="1309605" y="2856792"/>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7" name="Rectangle 36">
            <a:extLst>
              <a:ext uri="{FF2B5EF4-FFF2-40B4-BE49-F238E27FC236}">
                <a16:creationId xmlns:a16="http://schemas.microsoft.com/office/drawing/2014/main" id="{4EDFCE56-0817-AE7E-838D-01054F7D8E2D}"/>
              </a:ext>
            </a:extLst>
          </p:cNvPr>
          <p:cNvSpPr/>
          <p:nvPr/>
        </p:nvSpPr>
        <p:spPr>
          <a:xfrm>
            <a:off x="1405814" y="2856792"/>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8" name="Rectangle 37">
            <a:extLst>
              <a:ext uri="{FF2B5EF4-FFF2-40B4-BE49-F238E27FC236}">
                <a16:creationId xmlns:a16="http://schemas.microsoft.com/office/drawing/2014/main" id="{6ABD5368-2316-C1CD-A51E-8D3A47B09C72}"/>
              </a:ext>
            </a:extLst>
          </p:cNvPr>
          <p:cNvSpPr/>
          <p:nvPr/>
        </p:nvSpPr>
        <p:spPr>
          <a:xfrm>
            <a:off x="1498815" y="2856792"/>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9" name="Rectangle 38">
            <a:extLst>
              <a:ext uri="{FF2B5EF4-FFF2-40B4-BE49-F238E27FC236}">
                <a16:creationId xmlns:a16="http://schemas.microsoft.com/office/drawing/2014/main" id="{F797BBD3-8238-1DD9-5AA3-F57F25079447}"/>
              </a:ext>
            </a:extLst>
          </p:cNvPr>
          <p:cNvSpPr/>
          <p:nvPr/>
        </p:nvSpPr>
        <p:spPr>
          <a:xfrm>
            <a:off x="1585404" y="2856792"/>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0" name="Rectangle 39">
            <a:extLst>
              <a:ext uri="{FF2B5EF4-FFF2-40B4-BE49-F238E27FC236}">
                <a16:creationId xmlns:a16="http://schemas.microsoft.com/office/drawing/2014/main" id="{86D8C7AF-3361-DCCD-1AF2-8AFD6B609B1E}"/>
              </a:ext>
            </a:extLst>
          </p:cNvPr>
          <p:cNvSpPr/>
          <p:nvPr/>
        </p:nvSpPr>
        <p:spPr>
          <a:xfrm>
            <a:off x="1678405" y="2856792"/>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1" name="Rectangle 40">
            <a:extLst>
              <a:ext uri="{FF2B5EF4-FFF2-40B4-BE49-F238E27FC236}">
                <a16:creationId xmlns:a16="http://schemas.microsoft.com/office/drawing/2014/main" id="{C80CDC1F-F2FC-F46A-7A11-3E1FBFE07F18}"/>
              </a:ext>
            </a:extLst>
          </p:cNvPr>
          <p:cNvSpPr/>
          <p:nvPr/>
        </p:nvSpPr>
        <p:spPr>
          <a:xfrm>
            <a:off x="1768200" y="2856792"/>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2" name="Rectangle 41">
            <a:extLst>
              <a:ext uri="{FF2B5EF4-FFF2-40B4-BE49-F238E27FC236}">
                <a16:creationId xmlns:a16="http://schemas.microsoft.com/office/drawing/2014/main" id="{6CAC24E4-B4C5-F322-4691-4F20CAC19225}"/>
              </a:ext>
            </a:extLst>
          </p:cNvPr>
          <p:cNvSpPr/>
          <p:nvPr/>
        </p:nvSpPr>
        <p:spPr>
          <a:xfrm>
            <a:off x="1864409" y="2856792"/>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3" name="Rectangle 42">
            <a:extLst>
              <a:ext uri="{FF2B5EF4-FFF2-40B4-BE49-F238E27FC236}">
                <a16:creationId xmlns:a16="http://schemas.microsoft.com/office/drawing/2014/main" id="{FE542F15-FADB-34B1-EE00-DE2BDC5250C7}"/>
              </a:ext>
            </a:extLst>
          </p:cNvPr>
          <p:cNvSpPr/>
          <p:nvPr/>
        </p:nvSpPr>
        <p:spPr>
          <a:xfrm>
            <a:off x="1957410" y="2856792"/>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4" name="Rectangle 43">
            <a:extLst>
              <a:ext uri="{FF2B5EF4-FFF2-40B4-BE49-F238E27FC236}">
                <a16:creationId xmlns:a16="http://schemas.microsoft.com/office/drawing/2014/main" id="{15D80C0C-06B0-F1B7-3A47-6E77A7843D2C}"/>
              </a:ext>
            </a:extLst>
          </p:cNvPr>
          <p:cNvSpPr/>
          <p:nvPr/>
        </p:nvSpPr>
        <p:spPr>
          <a:xfrm>
            <a:off x="1126809" y="2953002"/>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5" name="Rectangle 44">
            <a:extLst>
              <a:ext uri="{FF2B5EF4-FFF2-40B4-BE49-F238E27FC236}">
                <a16:creationId xmlns:a16="http://schemas.microsoft.com/office/drawing/2014/main" id="{19ED8439-B0EB-2320-A6F8-42B1E80FBC84}"/>
              </a:ext>
            </a:extLst>
          </p:cNvPr>
          <p:cNvSpPr/>
          <p:nvPr/>
        </p:nvSpPr>
        <p:spPr>
          <a:xfrm>
            <a:off x="1219810" y="2953002"/>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6" name="Rectangle 45">
            <a:extLst>
              <a:ext uri="{FF2B5EF4-FFF2-40B4-BE49-F238E27FC236}">
                <a16:creationId xmlns:a16="http://schemas.microsoft.com/office/drawing/2014/main" id="{05D1AB1E-1562-A8F8-2C2D-4E01AAE2FB9C}"/>
              </a:ext>
            </a:extLst>
          </p:cNvPr>
          <p:cNvSpPr/>
          <p:nvPr/>
        </p:nvSpPr>
        <p:spPr>
          <a:xfrm>
            <a:off x="1309605" y="2953002"/>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7" name="Rectangle 46">
            <a:extLst>
              <a:ext uri="{FF2B5EF4-FFF2-40B4-BE49-F238E27FC236}">
                <a16:creationId xmlns:a16="http://schemas.microsoft.com/office/drawing/2014/main" id="{67CFAE66-2562-FBF4-841B-A308204C30A9}"/>
              </a:ext>
            </a:extLst>
          </p:cNvPr>
          <p:cNvSpPr/>
          <p:nvPr/>
        </p:nvSpPr>
        <p:spPr>
          <a:xfrm>
            <a:off x="1405814" y="2953002"/>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8" name="Rectangle 47">
            <a:extLst>
              <a:ext uri="{FF2B5EF4-FFF2-40B4-BE49-F238E27FC236}">
                <a16:creationId xmlns:a16="http://schemas.microsoft.com/office/drawing/2014/main" id="{7E3E98AC-2EAA-D02F-9E2D-81177ED6AE9D}"/>
              </a:ext>
            </a:extLst>
          </p:cNvPr>
          <p:cNvSpPr/>
          <p:nvPr/>
        </p:nvSpPr>
        <p:spPr>
          <a:xfrm>
            <a:off x="1498815" y="2953002"/>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9" name="Rectangle 48">
            <a:extLst>
              <a:ext uri="{FF2B5EF4-FFF2-40B4-BE49-F238E27FC236}">
                <a16:creationId xmlns:a16="http://schemas.microsoft.com/office/drawing/2014/main" id="{2548C919-B3EC-654B-6A3B-63EEC29BC521}"/>
              </a:ext>
            </a:extLst>
          </p:cNvPr>
          <p:cNvSpPr/>
          <p:nvPr/>
        </p:nvSpPr>
        <p:spPr>
          <a:xfrm>
            <a:off x="1585404" y="2953002"/>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0" name="Rectangle 49">
            <a:extLst>
              <a:ext uri="{FF2B5EF4-FFF2-40B4-BE49-F238E27FC236}">
                <a16:creationId xmlns:a16="http://schemas.microsoft.com/office/drawing/2014/main" id="{C9EC2162-0952-6920-6698-E6247B4B9E86}"/>
              </a:ext>
            </a:extLst>
          </p:cNvPr>
          <p:cNvSpPr/>
          <p:nvPr/>
        </p:nvSpPr>
        <p:spPr>
          <a:xfrm>
            <a:off x="1678405" y="2953002"/>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1" name="Rectangle 50">
            <a:extLst>
              <a:ext uri="{FF2B5EF4-FFF2-40B4-BE49-F238E27FC236}">
                <a16:creationId xmlns:a16="http://schemas.microsoft.com/office/drawing/2014/main" id="{8FCDF917-6A80-3E67-D378-F07D3CAB0CCF}"/>
              </a:ext>
            </a:extLst>
          </p:cNvPr>
          <p:cNvSpPr/>
          <p:nvPr/>
        </p:nvSpPr>
        <p:spPr>
          <a:xfrm>
            <a:off x="1768200" y="2953002"/>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2" name="Rectangle 51">
            <a:extLst>
              <a:ext uri="{FF2B5EF4-FFF2-40B4-BE49-F238E27FC236}">
                <a16:creationId xmlns:a16="http://schemas.microsoft.com/office/drawing/2014/main" id="{23447BE7-8722-EFB3-5888-CB9173C45A6D}"/>
              </a:ext>
            </a:extLst>
          </p:cNvPr>
          <p:cNvSpPr/>
          <p:nvPr/>
        </p:nvSpPr>
        <p:spPr>
          <a:xfrm>
            <a:off x="1864409" y="2953002"/>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3" name="Rectangle 52">
            <a:extLst>
              <a:ext uri="{FF2B5EF4-FFF2-40B4-BE49-F238E27FC236}">
                <a16:creationId xmlns:a16="http://schemas.microsoft.com/office/drawing/2014/main" id="{34E6BD1A-77A5-C18D-EEA8-93C1DC0A3669}"/>
              </a:ext>
            </a:extLst>
          </p:cNvPr>
          <p:cNvSpPr/>
          <p:nvPr/>
        </p:nvSpPr>
        <p:spPr>
          <a:xfrm>
            <a:off x="1957410" y="2953002"/>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4" name="Rectangle 53">
            <a:extLst>
              <a:ext uri="{FF2B5EF4-FFF2-40B4-BE49-F238E27FC236}">
                <a16:creationId xmlns:a16="http://schemas.microsoft.com/office/drawing/2014/main" id="{1A179AE2-80C4-65BA-D528-4C3D4C53A05F}"/>
              </a:ext>
            </a:extLst>
          </p:cNvPr>
          <p:cNvSpPr/>
          <p:nvPr/>
        </p:nvSpPr>
        <p:spPr>
          <a:xfrm>
            <a:off x="1126807" y="3741910"/>
            <a:ext cx="928229" cy="9933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5" name="Rectangle 54">
            <a:extLst>
              <a:ext uri="{FF2B5EF4-FFF2-40B4-BE49-F238E27FC236}">
                <a16:creationId xmlns:a16="http://schemas.microsoft.com/office/drawing/2014/main" id="{A40F1A92-D9EC-2A3C-6815-353E616B3334}"/>
              </a:ext>
            </a:extLst>
          </p:cNvPr>
          <p:cNvSpPr/>
          <p:nvPr/>
        </p:nvSpPr>
        <p:spPr>
          <a:xfrm>
            <a:off x="1126809" y="3847741"/>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6" name="Rectangle 55">
            <a:extLst>
              <a:ext uri="{FF2B5EF4-FFF2-40B4-BE49-F238E27FC236}">
                <a16:creationId xmlns:a16="http://schemas.microsoft.com/office/drawing/2014/main" id="{9A496617-AA80-CFF0-4BA7-18C84BE3FFC3}"/>
              </a:ext>
            </a:extLst>
          </p:cNvPr>
          <p:cNvSpPr/>
          <p:nvPr/>
        </p:nvSpPr>
        <p:spPr>
          <a:xfrm>
            <a:off x="1219810" y="3847741"/>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7" name="Rectangle 56">
            <a:extLst>
              <a:ext uri="{FF2B5EF4-FFF2-40B4-BE49-F238E27FC236}">
                <a16:creationId xmlns:a16="http://schemas.microsoft.com/office/drawing/2014/main" id="{7E4BB444-1A43-8188-B218-9805AB320717}"/>
              </a:ext>
            </a:extLst>
          </p:cNvPr>
          <p:cNvSpPr/>
          <p:nvPr/>
        </p:nvSpPr>
        <p:spPr>
          <a:xfrm>
            <a:off x="1309605" y="3847741"/>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8" name="Rectangle 57">
            <a:extLst>
              <a:ext uri="{FF2B5EF4-FFF2-40B4-BE49-F238E27FC236}">
                <a16:creationId xmlns:a16="http://schemas.microsoft.com/office/drawing/2014/main" id="{4CF38F98-84C5-2E18-D5F2-D9CC8CD4E6BF}"/>
              </a:ext>
            </a:extLst>
          </p:cNvPr>
          <p:cNvSpPr/>
          <p:nvPr/>
        </p:nvSpPr>
        <p:spPr>
          <a:xfrm>
            <a:off x="1405814" y="3847741"/>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9" name="Rectangle 58">
            <a:extLst>
              <a:ext uri="{FF2B5EF4-FFF2-40B4-BE49-F238E27FC236}">
                <a16:creationId xmlns:a16="http://schemas.microsoft.com/office/drawing/2014/main" id="{00CACB9D-651D-2BD2-593E-D5E7CD1AB079}"/>
              </a:ext>
            </a:extLst>
          </p:cNvPr>
          <p:cNvSpPr/>
          <p:nvPr/>
        </p:nvSpPr>
        <p:spPr>
          <a:xfrm>
            <a:off x="1498815" y="3847741"/>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0" name="Rectangle 59">
            <a:extLst>
              <a:ext uri="{FF2B5EF4-FFF2-40B4-BE49-F238E27FC236}">
                <a16:creationId xmlns:a16="http://schemas.microsoft.com/office/drawing/2014/main" id="{0D2DD7E9-AB8B-8522-74B6-84A1C9FD79BF}"/>
              </a:ext>
            </a:extLst>
          </p:cNvPr>
          <p:cNvSpPr/>
          <p:nvPr/>
        </p:nvSpPr>
        <p:spPr>
          <a:xfrm>
            <a:off x="1585404" y="3847741"/>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1" name="Rectangle 60">
            <a:extLst>
              <a:ext uri="{FF2B5EF4-FFF2-40B4-BE49-F238E27FC236}">
                <a16:creationId xmlns:a16="http://schemas.microsoft.com/office/drawing/2014/main" id="{61670BD5-7785-E537-BA63-9E7F6657E06C}"/>
              </a:ext>
            </a:extLst>
          </p:cNvPr>
          <p:cNvSpPr/>
          <p:nvPr/>
        </p:nvSpPr>
        <p:spPr>
          <a:xfrm>
            <a:off x="1678405" y="3847741"/>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2" name="Rectangle 61">
            <a:extLst>
              <a:ext uri="{FF2B5EF4-FFF2-40B4-BE49-F238E27FC236}">
                <a16:creationId xmlns:a16="http://schemas.microsoft.com/office/drawing/2014/main" id="{5FE5B760-D38C-4C7A-531D-EC7B635461DF}"/>
              </a:ext>
            </a:extLst>
          </p:cNvPr>
          <p:cNvSpPr/>
          <p:nvPr/>
        </p:nvSpPr>
        <p:spPr>
          <a:xfrm>
            <a:off x="1768200" y="3847741"/>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3" name="Rectangle 62">
            <a:extLst>
              <a:ext uri="{FF2B5EF4-FFF2-40B4-BE49-F238E27FC236}">
                <a16:creationId xmlns:a16="http://schemas.microsoft.com/office/drawing/2014/main" id="{F8F14C5B-AB25-404D-3A2E-5D0363E03B57}"/>
              </a:ext>
            </a:extLst>
          </p:cNvPr>
          <p:cNvSpPr/>
          <p:nvPr/>
        </p:nvSpPr>
        <p:spPr>
          <a:xfrm>
            <a:off x="1864409" y="3847741"/>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4" name="Rectangle 63">
            <a:extLst>
              <a:ext uri="{FF2B5EF4-FFF2-40B4-BE49-F238E27FC236}">
                <a16:creationId xmlns:a16="http://schemas.microsoft.com/office/drawing/2014/main" id="{019C8CB4-601B-966A-8B51-2318894A65DB}"/>
              </a:ext>
            </a:extLst>
          </p:cNvPr>
          <p:cNvSpPr/>
          <p:nvPr/>
        </p:nvSpPr>
        <p:spPr>
          <a:xfrm>
            <a:off x="1957410" y="3847741"/>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5" name="Rectangle 64">
            <a:extLst>
              <a:ext uri="{FF2B5EF4-FFF2-40B4-BE49-F238E27FC236}">
                <a16:creationId xmlns:a16="http://schemas.microsoft.com/office/drawing/2014/main" id="{BF54D298-BBDA-370A-F8FA-CCF143DED9C3}"/>
              </a:ext>
            </a:extLst>
          </p:cNvPr>
          <p:cNvSpPr/>
          <p:nvPr/>
        </p:nvSpPr>
        <p:spPr>
          <a:xfrm>
            <a:off x="1130015" y="3940744"/>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6" name="Rectangle 65">
            <a:extLst>
              <a:ext uri="{FF2B5EF4-FFF2-40B4-BE49-F238E27FC236}">
                <a16:creationId xmlns:a16="http://schemas.microsoft.com/office/drawing/2014/main" id="{5D51D908-5995-59E6-4A5C-1E779D5220B5}"/>
              </a:ext>
            </a:extLst>
          </p:cNvPr>
          <p:cNvSpPr/>
          <p:nvPr/>
        </p:nvSpPr>
        <p:spPr>
          <a:xfrm>
            <a:off x="1223017" y="3940744"/>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7" name="Rectangle 66">
            <a:extLst>
              <a:ext uri="{FF2B5EF4-FFF2-40B4-BE49-F238E27FC236}">
                <a16:creationId xmlns:a16="http://schemas.microsoft.com/office/drawing/2014/main" id="{1964B6A3-C05D-411E-955A-BE248AAB2BD2}"/>
              </a:ext>
            </a:extLst>
          </p:cNvPr>
          <p:cNvSpPr/>
          <p:nvPr/>
        </p:nvSpPr>
        <p:spPr>
          <a:xfrm>
            <a:off x="1312811" y="3940744"/>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8" name="Rectangle 67">
            <a:extLst>
              <a:ext uri="{FF2B5EF4-FFF2-40B4-BE49-F238E27FC236}">
                <a16:creationId xmlns:a16="http://schemas.microsoft.com/office/drawing/2014/main" id="{2D5FA19F-DCDD-84BC-7F13-4FECD87ECD9F}"/>
              </a:ext>
            </a:extLst>
          </p:cNvPr>
          <p:cNvSpPr/>
          <p:nvPr/>
        </p:nvSpPr>
        <p:spPr>
          <a:xfrm>
            <a:off x="1409021" y="3940744"/>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9" name="Rectangle 68">
            <a:extLst>
              <a:ext uri="{FF2B5EF4-FFF2-40B4-BE49-F238E27FC236}">
                <a16:creationId xmlns:a16="http://schemas.microsoft.com/office/drawing/2014/main" id="{30C8D981-512F-71DC-337F-3FC565AA15DF}"/>
              </a:ext>
            </a:extLst>
          </p:cNvPr>
          <p:cNvSpPr/>
          <p:nvPr/>
        </p:nvSpPr>
        <p:spPr>
          <a:xfrm>
            <a:off x="1502022" y="3940744"/>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0" name="Rectangle 69">
            <a:extLst>
              <a:ext uri="{FF2B5EF4-FFF2-40B4-BE49-F238E27FC236}">
                <a16:creationId xmlns:a16="http://schemas.microsoft.com/office/drawing/2014/main" id="{AB173BC7-EFBA-17E2-970F-8669F21D1E86}"/>
              </a:ext>
            </a:extLst>
          </p:cNvPr>
          <p:cNvSpPr/>
          <p:nvPr/>
        </p:nvSpPr>
        <p:spPr>
          <a:xfrm>
            <a:off x="1588610" y="3940744"/>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1" name="Rectangle 70">
            <a:extLst>
              <a:ext uri="{FF2B5EF4-FFF2-40B4-BE49-F238E27FC236}">
                <a16:creationId xmlns:a16="http://schemas.microsoft.com/office/drawing/2014/main" id="{79FF9F14-ECF4-29B4-2D17-14B67F4C886A}"/>
              </a:ext>
            </a:extLst>
          </p:cNvPr>
          <p:cNvSpPr/>
          <p:nvPr/>
        </p:nvSpPr>
        <p:spPr>
          <a:xfrm>
            <a:off x="1681612" y="3940744"/>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83" name="Group 82">
            <a:extLst>
              <a:ext uri="{FF2B5EF4-FFF2-40B4-BE49-F238E27FC236}">
                <a16:creationId xmlns:a16="http://schemas.microsoft.com/office/drawing/2014/main" id="{97EC893F-DC44-C011-3085-7A7D4DD67B54}"/>
              </a:ext>
            </a:extLst>
          </p:cNvPr>
          <p:cNvGrpSpPr/>
          <p:nvPr/>
        </p:nvGrpSpPr>
        <p:grpSpPr>
          <a:xfrm>
            <a:off x="3159640" y="1800320"/>
            <a:ext cx="1260360" cy="158400"/>
            <a:chOff x="3159640" y="1800320"/>
            <a:chExt cx="1260360" cy="158400"/>
          </a:xfrm>
        </p:grpSpPr>
        <mc:AlternateContent xmlns:mc="http://schemas.openxmlformats.org/markup-compatibility/2006" xmlns:p14="http://schemas.microsoft.com/office/powerpoint/2010/main">
          <mc:Choice Requires="p14">
            <p:contentPart p14:bwMode="auto" r:id="rId5">
              <p14:nvContentPartPr>
                <p14:cNvPr id="78" name="Ink 77">
                  <a:extLst>
                    <a:ext uri="{FF2B5EF4-FFF2-40B4-BE49-F238E27FC236}">
                      <a16:creationId xmlns:a16="http://schemas.microsoft.com/office/drawing/2014/main" id="{523B7D17-6FDF-F093-0F8D-65B626F3B05F}"/>
                    </a:ext>
                  </a:extLst>
                </p14:cNvPr>
                <p14:cNvContentPartPr/>
                <p14:nvPr/>
              </p14:nvContentPartPr>
              <p14:xfrm>
                <a:off x="3159640" y="1800320"/>
                <a:ext cx="263160" cy="158400"/>
              </p14:xfrm>
            </p:contentPart>
          </mc:Choice>
          <mc:Fallback xmlns="">
            <p:pic>
              <p:nvPicPr>
                <p:cNvPr id="78" name="Ink 77">
                  <a:extLst>
                    <a:ext uri="{FF2B5EF4-FFF2-40B4-BE49-F238E27FC236}">
                      <a16:creationId xmlns:a16="http://schemas.microsoft.com/office/drawing/2014/main" id="{523B7D17-6FDF-F093-0F8D-65B626F3B05F}"/>
                    </a:ext>
                  </a:extLst>
                </p:cNvPr>
                <p:cNvPicPr/>
                <p:nvPr/>
              </p:nvPicPr>
              <p:blipFill>
                <a:blip r:embed="rId6"/>
                <a:stretch>
                  <a:fillRect/>
                </a:stretch>
              </p:blipFill>
              <p:spPr>
                <a:xfrm>
                  <a:off x="3150652" y="1791320"/>
                  <a:ext cx="280776"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9" name="Ink 78">
                  <a:extLst>
                    <a:ext uri="{FF2B5EF4-FFF2-40B4-BE49-F238E27FC236}">
                      <a16:creationId xmlns:a16="http://schemas.microsoft.com/office/drawing/2014/main" id="{72B46B22-71E9-203D-F7C7-E5C0F1D2E936}"/>
                    </a:ext>
                  </a:extLst>
                </p14:cNvPr>
                <p14:cNvContentPartPr/>
                <p14:nvPr/>
              </p14:nvContentPartPr>
              <p14:xfrm>
                <a:off x="3558880" y="1882040"/>
                <a:ext cx="209880" cy="55800"/>
              </p14:xfrm>
            </p:contentPart>
          </mc:Choice>
          <mc:Fallback xmlns="">
            <p:pic>
              <p:nvPicPr>
                <p:cNvPr id="79" name="Ink 78">
                  <a:extLst>
                    <a:ext uri="{FF2B5EF4-FFF2-40B4-BE49-F238E27FC236}">
                      <a16:creationId xmlns:a16="http://schemas.microsoft.com/office/drawing/2014/main" id="{72B46B22-71E9-203D-F7C7-E5C0F1D2E936}"/>
                    </a:ext>
                  </a:extLst>
                </p:cNvPr>
                <p:cNvPicPr/>
                <p:nvPr/>
              </p:nvPicPr>
              <p:blipFill>
                <a:blip r:embed="rId8"/>
                <a:stretch>
                  <a:fillRect/>
                </a:stretch>
              </p:blipFill>
              <p:spPr>
                <a:xfrm>
                  <a:off x="3549880" y="1873098"/>
                  <a:ext cx="227520" cy="7332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0" name="Ink 79">
                  <a:extLst>
                    <a:ext uri="{FF2B5EF4-FFF2-40B4-BE49-F238E27FC236}">
                      <a16:creationId xmlns:a16="http://schemas.microsoft.com/office/drawing/2014/main" id="{8FB99A9D-59F1-AC63-0257-519C584FF920}"/>
                    </a:ext>
                  </a:extLst>
                </p14:cNvPr>
                <p14:cNvContentPartPr/>
                <p14:nvPr/>
              </p14:nvContentPartPr>
              <p14:xfrm>
                <a:off x="3896200" y="1882040"/>
                <a:ext cx="387360" cy="57600"/>
              </p14:xfrm>
            </p:contentPart>
          </mc:Choice>
          <mc:Fallback xmlns="">
            <p:pic>
              <p:nvPicPr>
                <p:cNvPr id="80" name="Ink 79">
                  <a:extLst>
                    <a:ext uri="{FF2B5EF4-FFF2-40B4-BE49-F238E27FC236}">
                      <a16:creationId xmlns:a16="http://schemas.microsoft.com/office/drawing/2014/main" id="{8FB99A9D-59F1-AC63-0257-519C584FF920}"/>
                    </a:ext>
                  </a:extLst>
                </p:cNvPr>
                <p:cNvPicPr/>
                <p:nvPr/>
              </p:nvPicPr>
              <p:blipFill>
                <a:blip r:embed="rId10"/>
                <a:stretch>
                  <a:fillRect/>
                </a:stretch>
              </p:blipFill>
              <p:spPr>
                <a:xfrm>
                  <a:off x="3887192" y="1873096"/>
                  <a:ext cx="405016" cy="7513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2" name="Ink 81">
                  <a:extLst>
                    <a:ext uri="{FF2B5EF4-FFF2-40B4-BE49-F238E27FC236}">
                      <a16:creationId xmlns:a16="http://schemas.microsoft.com/office/drawing/2014/main" id="{03B785B8-C158-25B1-B783-D3CA3FA1CE67}"/>
                    </a:ext>
                  </a:extLst>
                </p14:cNvPr>
                <p14:cNvContentPartPr/>
                <p14:nvPr/>
              </p14:nvContentPartPr>
              <p14:xfrm>
                <a:off x="4256920" y="1888160"/>
                <a:ext cx="163080" cy="42840"/>
              </p14:xfrm>
            </p:contentPart>
          </mc:Choice>
          <mc:Fallback xmlns="">
            <p:pic>
              <p:nvPicPr>
                <p:cNvPr id="82" name="Ink 81">
                  <a:extLst>
                    <a:ext uri="{FF2B5EF4-FFF2-40B4-BE49-F238E27FC236}">
                      <a16:creationId xmlns:a16="http://schemas.microsoft.com/office/drawing/2014/main" id="{03B785B8-C158-25B1-B783-D3CA3FA1CE67}"/>
                    </a:ext>
                  </a:extLst>
                </p:cNvPr>
                <p:cNvPicPr/>
                <p:nvPr/>
              </p:nvPicPr>
              <p:blipFill>
                <a:blip r:embed="rId12"/>
                <a:stretch>
                  <a:fillRect/>
                </a:stretch>
              </p:blipFill>
              <p:spPr>
                <a:xfrm>
                  <a:off x="4247940" y="1879160"/>
                  <a:ext cx="180681" cy="60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8F769007-A83A-1F5C-0E67-84EA510730AF}"/>
                  </a:ext>
                </a:extLst>
              </p14:cNvPr>
              <p14:cNvContentPartPr/>
              <p14:nvPr/>
            </p14:nvContentPartPr>
            <p14:xfrm>
              <a:off x="3171555" y="2218695"/>
              <a:ext cx="57600" cy="10440"/>
            </p14:xfrm>
          </p:contentPart>
        </mc:Choice>
        <mc:Fallback xmlns="">
          <p:pic>
            <p:nvPicPr>
              <p:cNvPr id="11" name="Ink 10">
                <a:extLst>
                  <a:ext uri="{FF2B5EF4-FFF2-40B4-BE49-F238E27FC236}">
                    <a16:creationId xmlns:a16="http://schemas.microsoft.com/office/drawing/2014/main" id="{8F769007-A83A-1F5C-0E67-84EA510730AF}"/>
                  </a:ext>
                </a:extLst>
              </p:cNvPr>
              <p:cNvPicPr/>
              <p:nvPr/>
            </p:nvPicPr>
            <p:blipFill>
              <a:blip r:embed="rId14"/>
              <a:stretch>
                <a:fillRect/>
              </a:stretch>
            </p:blipFill>
            <p:spPr>
              <a:xfrm>
                <a:off x="3162555" y="2209695"/>
                <a:ext cx="75240" cy="28080"/>
              </a:xfrm>
              <a:prstGeom prst="rect">
                <a:avLst/>
              </a:prstGeom>
            </p:spPr>
          </p:pic>
        </mc:Fallback>
      </mc:AlternateContent>
      <p:grpSp>
        <p:nvGrpSpPr>
          <p:cNvPr id="14" name="Group 13">
            <a:extLst>
              <a:ext uri="{FF2B5EF4-FFF2-40B4-BE49-F238E27FC236}">
                <a16:creationId xmlns:a16="http://schemas.microsoft.com/office/drawing/2014/main" id="{F3F36811-26B3-552D-D202-72550FEACE8D}"/>
              </a:ext>
            </a:extLst>
          </p:cNvPr>
          <p:cNvGrpSpPr/>
          <p:nvPr/>
        </p:nvGrpSpPr>
        <p:grpSpPr>
          <a:xfrm>
            <a:off x="3162195" y="2152455"/>
            <a:ext cx="86040" cy="25920"/>
            <a:chOff x="3162195" y="2152455"/>
            <a:chExt cx="86040" cy="25920"/>
          </a:xfrm>
        </p:grpSpPr>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D13FE394-2A6E-09F9-D21A-6940DF9E388E}"/>
                    </a:ext>
                  </a:extLst>
                </p14:cNvPr>
                <p14:cNvContentPartPr/>
                <p14:nvPr/>
              </p14:nvContentPartPr>
              <p14:xfrm>
                <a:off x="3162195" y="2152455"/>
                <a:ext cx="24120" cy="21240"/>
              </p14:xfrm>
            </p:contentPart>
          </mc:Choice>
          <mc:Fallback xmlns="">
            <p:pic>
              <p:nvPicPr>
                <p:cNvPr id="12" name="Ink 11">
                  <a:extLst>
                    <a:ext uri="{FF2B5EF4-FFF2-40B4-BE49-F238E27FC236}">
                      <a16:creationId xmlns:a16="http://schemas.microsoft.com/office/drawing/2014/main" id="{D13FE394-2A6E-09F9-D21A-6940DF9E388E}"/>
                    </a:ext>
                  </a:extLst>
                </p:cNvPr>
                <p:cNvPicPr/>
                <p:nvPr/>
              </p:nvPicPr>
              <p:blipFill>
                <a:blip r:embed="rId16"/>
                <a:stretch>
                  <a:fillRect/>
                </a:stretch>
              </p:blipFill>
              <p:spPr>
                <a:xfrm>
                  <a:off x="3153195" y="2143455"/>
                  <a:ext cx="4176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3" name="Ink 12">
                  <a:extLst>
                    <a:ext uri="{FF2B5EF4-FFF2-40B4-BE49-F238E27FC236}">
                      <a16:creationId xmlns:a16="http://schemas.microsoft.com/office/drawing/2014/main" id="{2227F184-C6F4-0AEF-57C3-3B43A9B1083B}"/>
                    </a:ext>
                  </a:extLst>
                </p14:cNvPr>
                <p14:cNvContentPartPr/>
                <p14:nvPr/>
              </p14:nvContentPartPr>
              <p14:xfrm>
                <a:off x="3225915" y="2152455"/>
                <a:ext cx="22320" cy="25920"/>
              </p14:xfrm>
            </p:contentPart>
          </mc:Choice>
          <mc:Fallback xmlns="">
            <p:pic>
              <p:nvPicPr>
                <p:cNvPr id="13" name="Ink 12">
                  <a:extLst>
                    <a:ext uri="{FF2B5EF4-FFF2-40B4-BE49-F238E27FC236}">
                      <a16:creationId xmlns:a16="http://schemas.microsoft.com/office/drawing/2014/main" id="{2227F184-C6F4-0AEF-57C3-3B43A9B1083B}"/>
                    </a:ext>
                  </a:extLst>
                </p:cNvPr>
                <p:cNvPicPr/>
                <p:nvPr/>
              </p:nvPicPr>
              <p:blipFill>
                <a:blip r:embed="rId18"/>
                <a:stretch>
                  <a:fillRect/>
                </a:stretch>
              </p:blipFill>
              <p:spPr>
                <a:xfrm>
                  <a:off x="3217058" y="2143455"/>
                  <a:ext cx="39680" cy="43560"/>
                </a:xfrm>
                <a:prstGeom prst="rect">
                  <a:avLst/>
                </a:prstGeom>
              </p:spPr>
            </p:pic>
          </mc:Fallback>
        </mc:AlternateContent>
      </p:grpSp>
      <p:sp>
        <p:nvSpPr>
          <p:cNvPr id="15" name="Rectangle 14">
            <a:extLst>
              <a:ext uri="{FF2B5EF4-FFF2-40B4-BE49-F238E27FC236}">
                <a16:creationId xmlns:a16="http://schemas.microsoft.com/office/drawing/2014/main" id="{8F3D2534-C47B-820A-09AF-372A6F7BEBDF}"/>
              </a:ext>
            </a:extLst>
          </p:cNvPr>
          <p:cNvSpPr/>
          <p:nvPr/>
        </p:nvSpPr>
        <p:spPr>
          <a:xfrm>
            <a:off x="1126809" y="3038727"/>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6" name="Rectangle 15">
            <a:extLst>
              <a:ext uri="{FF2B5EF4-FFF2-40B4-BE49-F238E27FC236}">
                <a16:creationId xmlns:a16="http://schemas.microsoft.com/office/drawing/2014/main" id="{CF5CB6B4-6985-F1C6-C7AD-1D62D6D97BEA}"/>
              </a:ext>
            </a:extLst>
          </p:cNvPr>
          <p:cNvSpPr/>
          <p:nvPr/>
        </p:nvSpPr>
        <p:spPr>
          <a:xfrm>
            <a:off x="1219810" y="3038727"/>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7" name="Rectangle 16">
            <a:extLst>
              <a:ext uri="{FF2B5EF4-FFF2-40B4-BE49-F238E27FC236}">
                <a16:creationId xmlns:a16="http://schemas.microsoft.com/office/drawing/2014/main" id="{24528D0F-2BAC-F441-5F91-E27498D2A90D}"/>
              </a:ext>
            </a:extLst>
          </p:cNvPr>
          <p:cNvSpPr/>
          <p:nvPr/>
        </p:nvSpPr>
        <p:spPr>
          <a:xfrm>
            <a:off x="1309605" y="3038727"/>
            <a:ext cx="87408" cy="83380"/>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19">
            <p14:nvContentPartPr>
              <p14:cNvPr id="18" name="Ink 17">
                <a:extLst>
                  <a:ext uri="{FF2B5EF4-FFF2-40B4-BE49-F238E27FC236}">
                    <a16:creationId xmlns:a16="http://schemas.microsoft.com/office/drawing/2014/main" id="{E2BE2222-CAD0-DD6C-C9D3-0EF53EEBD3E9}"/>
                  </a:ext>
                </a:extLst>
              </p14:cNvPr>
              <p14:cNvContentPartPr/>
              <p14:nvPr/>
            </p14:nvContentPartPr>
            <p14:xfrm>
              <a:off x="1433340" y="3133223"/>
              <a:ext cx="76680" cy="15120"/>
            </p14:xfrm>
          </p:contentPart>
        </mc:Choice>
        <mc:Fallback xmlns="">
          <p:pic>
            <p:nvPicPr>
              <p:cNvPr id="18" name="Ink 17">
                <a:extLst>
                  <a:ext uri="{FF2B5EF4-FFF2-40B4-BE49-F238E27FC236}">
                    <a16:creationId xmlns:a16="http://schemas.microsoft.com/office/drawing/2014/main" id="{E2BE2222-CAD0-DD6C-C9D3-0EF53EEBD3E9}"/>
                  </a:ext>
                </a:extLst>
              </p:cNvPr>
              <p:cNvPicPr/>
              <p:nvPr/>
            </p:nvPicPr>
            <p:blipFill>
              <a:blip r:embed="rId20"/>
              <a:stretch>
                <a:fillRect/>
              </a:stretch>
            </p:blipFill>
            <p:spPr>
              <a:xfrm>
                <a:off x="1424382" y="3124223"/>
                <a:ext cx="94238" cy="327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9" name="Ink 18">
                <a:extLst>
                  <a:ext uri="{FF2B5EF4-FFF2-40B4-BE49-F238E27FC236}">
                    <a16:creationId xmlns:a16="http://schemas.microsoft.com/office/drawing/2014/main" id="{0195ED15-B805-5904-B193-85253F32B804}"/>
                  </a:ext>
                </a:extLst>
              </p14:cNvPr>
              <p14:cNvContentPartPr/>
              <p14:nvPr/>
            </p14:nvContentPartPr>
            <p14:xfrm>
              <a:off x="1795140" y="4028543"/>
              <a:ext cx="79560" cy="28440"/>
            </p14:xfrm>
          </p:contentPart>
        </mc:Choice>
        <mc:Fallback xmlns="">
          <p:pic>
            <p:nvPicPr>
              <p:cNvPr id="19" name="Ink 18">
                <a:extLst>
                  <a:ext uri="{FF2B5EF4-FFF2-40B4-BE49-F238E27FC236}">
                    <a16:creationId xmlns:a16="http://schemas.microsoft.com/office/drawing/2014/main" id="{0195ED15-B805-5904-B193-85253F32B804}"/>
                  </a:ext>
                </a:extLst>
              </p:cNvPr>
              <p:cNvPicPr/>
              <p:nvPr/>
            </p:nvPicPr>
            <p:blipFill>
              <a:blip r:embed="rId22"/>
              <a:stretch>
                <a:fillRect/>
              </a:stretch>
            </p:blipFill>
            <p:spPr>
              <a:xfrm>
                <a:off x="1786140" y="4019543"/>
                <a:ext cx="97200" cy="46080"/>
              </a:xfrm>
              <a:prstGeom prst="rect">
                <a:avLst/>
              </a:prstGeom>
            </p:spPr>
          </p:pic>
        </mc:Fallback>
      </mc:AlternateContent>
      <p:grpSp>
        <p:nvGrpSpPr>
          <p:cNvPr id="76" name="Group 75">
            <a:extLst>
              <a:ext uri="{FF2B5EF4-FFF2-40B4-BE49-F238E27FC236}">
                <a16:creationId xmlns:a16="http://schemas.microsoft.com/office/drawing/2014/main" id="{97A11CF6-A706-AABB-1480-1A3CC5454F73}"/>
              </a:ext>
            </a:extLst>
          </p:cNvPr>
          <p:cNvGrpSpPr/>
          <p:nvPr/>
        </p:nvGrpSpPr>
        <p:grpSpPr>
          <a:xfrm>
            <a:off x="3855420" y="2161943"/>
            <a:ext cx="573840" cy="114120"/>
            <a:chOff x="3855420" y="2161943"/>
            <a:chExt cx="573840" cy="114120"/>
          </a:xfrm>
        </p:grpSpPr>
        <mc:AlternateContent xmlns:mc="http://schemas.openxmlformats.org/markup-compatibility/2006" xmlns:p14="http://schemas.microsoft.com/office/powerpoint/2010/main">
          <mc:Choice Requires="p14">
            <p:contentPart p14:bwMode="auto" r:id="rId23">
              <p14:nvContentPartPr>
                <p14:cNvPr id="20" name="Ink 19">
                  <a:extLst>
                    <a:ext uri="{FF2B5EF4-FFF2-40B4-BE49-F238E27FC236}">
                      <a16:creationId xmlns:a16="http://schemas.microsoft.com/office/drawing/2014/main" id="{EEAE7439-4962-103F-892C-24843D0B102B}"/>
                    </a:ext>
                  </a:extLst>
                </p14:cNvPr>
                <p14:cNvContentPartPr/>
                <p14:nvPr/>
              </p14:nvContentPartPr>
              <p14:xfrm>
                <a:off x="3855420" y="2166623"/>
                <a:ext cx="63720" cy="76320"/>
              </p14:xfrm>
            </p:contentPart>
          </mc:Choice>
          <mc:Fallback xmlns="">
            <p:pic>
              <p:nvPicPr>
                <p:cNvPr id="20" name="Ink 19">
                  <a:extLst>
                    <a:ext uri="{FF2B5EF4-FFF2-40B4-BE49-F238E27FC236}">
                      <a16:creationId xmlns:a16="http://schemas.microsoft.com/office/drawing/2014/main" id="{EEAE7439-4962-103F-892C-24843D0B102B}"/>
                    </a:ext>
                  </a:extLst>
                </p:cNvPr>
                <p:cNvPicPr/>
                <p:nvPr/>
              </p:nvPicPr>
              <p:blipFill>
                <a:blip r:embed="rId24"/>
                <a:stretch>
                  <a:fillRect/>
                </a:stretch>
              </p:blipFill>
              <p:spPr>
                <a:xfrm>
                  <a:off x="3846420" y="2157623"/>
                  <a:ext cx="81360" cy="939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1" name="Ink 20">
                  <a:extLst>
                    <a:ext uri="{FF2B5EF4-FFF2-40B4-BE49-F238E27FC236}">
                      <a16:creationId xmlns:a16="http://schemas.microsoft.com/office/drawing/2014/main" id="{613009F2-E7B7-8062-69D8-8D88E3D79CDD}"/>
                    </a:ext>
                  </a:extLst>
                </p14:cNvPr>
                <p14:cNvContentPartPr/>
                <p14:nvPr/>
              </p14:nvContentPartPr>
              <p14:xfrm>
                <a:off x="3857220" y="2161943"/>
                <a:ext cx="59760" cy="5400"/>
              </p14:xfrm>
            </p:contentPart>
          </mc:Choice>
          <mc:Fallback xmlns="">
            <p:pic>
              <p:nvPicPr>
                <p:cNvPr id="21" name="Ink 20">
                  <a:extLst>
                    <a:ext uri="{FF2B5EF4-FFF2-40B4-BE49-F238E27FC236}">
                      <a16:creationId xmlns:a16="http://schemas.microsoft.com/office/drawing/2014/main" id="{613009F2-E7B7-8062-69D8-8D88E3D79CDD}"/>
                    </a:ext>
                  </a:extLst>
                </p:cNvPr>
                <p:cNvPicPr/>
                <p:nvPr/>
              </p:nvPicPr>
              <p:blipFill>
                <a:blip r:embed="rId26"/>
                <a:stretch>
                  <a:fillRect/>
                </a:stretch>
              </p:blipFill>
              <p:spPr>
                <a:xfrm>
                  <a:off x="3848220" y="2152943"/>
                  <a:ext cx="77400" cy="230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2" name="Ink 21">
                  <a:extLst>
                    <a:ext uri="{FF2B5EF4-FFF2-40B4-BE49-F238E27FC236}">
                      <a16:creationId xmlns:a16="http://schemas.microsoft.com/office/drawing/2014/main" id="{B631AB4E-A92F-1BDE-9B11-8C52A248D4FF}"/>
                    </a:ext>
                  </a:extLst>
                </p14:cNvPr>
                <p14:cNvContentPartPr/>
                <p14:nvPr/>
              </p14:nvContentPartPr>
              <p14:xfrm>
                <a:off x="3961980" y="2166623"/>
                <a:ext cx="5400" cy="64800"/>
              </p14:xfrm>
            </p:contentPart>
          </mc:Choice>
          <mc:Fallback xmlns="">
            <p:pic>
              <p:nvPicPr>
                <p:cNvPr id="22" name="Ink 21">
                  <a:extLst>
                    <a:ext uri="{FF2B5EF4-FFF2-40B4-BE49-F238E27FC236}">
                      <a16:creationId xmlns:a16="http://schemas.microsoft.com/office/drawing/2014/main" id="{B631AB4E-A92F-1BDE-9B11-8C52A248D4FF}"/>
                    </a:ext>
                  </a:extLst>
                </p:cNvPr>
                <p:cNvPicPr/>
                <p:nvPr/>
              </p:nvPicPr>
              <p:blipFill>
                <a:blip r:embed="rId28"/>
                <a:stretch>
                  <a:fillRect/>
                </a:stretch>
              </p:blipFill>
              <p:spPr>
                <a:xfrm>
                  <a:off x="3952337" y="2157623"/>
                  <a:ext cx="24300" cy="824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4" name="Ink 23">
                  <a:extLst>
                    <a:ext uri="{FF2B5EF4-FFF2-40B4-BE49-F238E27FC236}">
                      <a16:creationId xmlns:a16="http://schemas.microsoft.com/office/drawing/2014/main" id="{9B000EE9-70F7-DF92-30B8-F2DC37CD94A6}"/>
                    </a:ext>
                  </a:extLst>
                </p14:cNvPr>
                <p14:cNvContentPartPr/>
                <p14:nvPr/>
              </p14:nvContentPartPr>
              <p14:xfrm>
                <a:off x="4004820" y="2166623"/>
                <a:ext cx="61560" cy="82080"/>
              </p14:xfrm>
            </p:contentPart>
          </mc:Choice>
          <mc:Fallback xmlns="">
            <p:pic>
              <p:nvPicPr>
                <p:cNvPr id="24" name="Ink 23">
                  <a:extLst>
                    <a:ext uri="{FF2B5EF4-FFF2-40B4-BE49-F238E27FC236}">
                      <a16:creationId xmlns:a16="http://schemas.microsoft.com/office/drawing/2014/main" id="{9B000EE9-70F7-DF92-30B8-F2DC37CD94A6}"/>
                    </a:ext>
                  </a:extLst>
                </p:cNvPr>
                <p:cNvPicPr/>
                <p:nvPr/>
              </p:nvPicPr>
              <p:blipFill>
                <a:blip r:embed="rId30"/>
                <a:stretch>
                  <a:fillRect/>
                </a:stretch>
              </p:blipFill>
              <p:spPr>
                <a:xfrm>
                  <a:off x="3995872" y="2157583"/>
                  <a:ext cx="79097" cy="99798"/>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5" name="Ink 24">
                  <a:extLst>
                    <a:ext uri="{FF2B5EF4-FFF2-40B4-BE49-F238E27FC236}">
                      <a16:creationId xmlns:a16="http://schemas.microsoft.com/office/drawing/2014/main" id="{00DD8289-9CC1-0150-D2AC-243BEB4B87A4}"/>
                    </a:ext>
                  </a:extLst>
                </p14:cNvPr>
                <p14:cNvContentPartPr/>
                <p14:nvPr/>
              </p14:nvContentPartPr>
              <p14:xfrm>
                <a:off x="4028940" y="2161943"/>
                <a:ext cx="47520" cy="360"/>
              </p14:xfrm>
            </p:contentPart>
          </mc:Choice>
          <mc:Fallback xmlns="">
            <p:pic>
              <p:nvPicPr>
                <p:cNvPr id="25" name="Ink 24">
                  <a:extLst>
                    <a:ext uri="{FF2B5EF4-FFF2-40B4-BE49-F238E27FC236}">
                      <a16:creationId xmlns:a16="http://schemas.microsoft.com/office/drawing/2014/main" id="{00DD8289-9CC1-0150-D2AC-243BEB4B87A4}"/>
                    </a:ext>
                  </a:extLst>
                </p:cNvPr>
                <p:cNvPicPr/>
                <p:nvPr/>
              </p:nvPicPr>
              <p:blipFill>
                <a:blip r:embed="rId32"/>
                <a:stretch>
                  <a:fillRect/>
                </a:stretch>
              </p:blipFill>
              <p:spPr>
                <a:xfrm>
                  <a:off x="4019940" y="2152943"/>
                  <a:ext cx="651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6" name="Ink 25">
                  <a:extLst>
                    <a:ext uri="{FF2B5EF4-FFF2-40B4-BE49-F238E27FC236}">
                      <a16:creationId xmlns:a16="http://schemas.microsoft.com/office/drawing/2014/main" id="{05F53D18-12BC-45E2-B1FD-CEEA27109707}"/>
                    </a:ext>
                  </a:extLst>
                </p14:cNvPr>
                <p14:cNvContentPartPr/>
                <p14:nvPr/>
              </p14:nvContentPartPr>
              <p14:xfrm>
                <a:off x="4214700" y="2172023"/>
                <a:ext cx="95040" cy="71640"/>
              </p14:xfrm>
            </p:contentPart>
          </mc:Choice>
          <mc:Fallback xmlns="">
            <p:pic>
              <p:nvPicPr>
                <p:cNvPr id="26" name="Ink 25">
                  <a:extLst>
                    <a:ext uri="{FF2B5EF4-FFF2-40B4-BE49-F238E27FC236}">
                      <a16:creationId xmlns:a16="http://schemas.microsoft.com/office/drawing/2014/main" id="{05F53D18-12BC-45E2-B1FD-CEEA27109707}"/>
                    </a:ext>
                  </a:extLst>
                </p:cNvPr>
                <p:cNvPicPr/>
                <p:nvPr/>
              </p:nvPicPr>
              <p:blipFill>
                <a:blip r:embed="rId34"/>
                <a:stretch>
                  <a:fillRect/>
                </a:stretch>
              </p:blipFill>
              <p:spPr>
                <a:xfrm>
                  <a:off x="4205700" y="2163023"/>
                  <a:ext cx="11268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74" name="Ink 73">
                  <a:extLst>
                    <a:ext uri="{FF2B5EF4-FFF2-40B4-BE49-F238E27FC236}">
                      <a16:creationId xmlns:a16="http://schemas.microsoft.com/office/drawing/2014/main" id="{7EE81EED-3058-3CF8-969F-27E045E7B568}"/>
                    </a:ext>
                  </a:extLst>
                </p14:cNvPr>
                <p14:cNvContentPartPr/>
                <p14:nvPr/>
              </p14:nvContentPartPr>
              <p14:xfrm>
                <a:off x="4343220" y="2166623"/>
                <a:ext cx="55800" cy="109440"/>
              </p14:xfrm>
            </p:contentPart>
          </mc:Choice>
          <mc:Fallback xmlns="">
            <p:pic>
              <p:nvPicPr>
                <p:cNvPr id="74" name="Ink 73">
                  <a:extLst>
                    <a:ext uri="{FF2B5EF4-FFF2-40B4-BE49-F238E27FC236}">
                      <a16:creationId xmlns:a16="http://schemas.microsoft.com/office/drawing/2014/main" id="{7EE81EED-3058-3CF8-969F-27E045E7B568}"/>
                    </a:ext>
                  </a:extLst>
                </p:cNvPr>
                <p:cNvPicPr/>
                <p:nvPr/>
              </p:nvPicPr>
              <p:blipFill>
                <a:blip r:embed="rId36"/>
                <a:stretch>
                  <a:fillRect/>
                </a:stretch>
              </p:blipFill>
              <p:spPr>
                <a:xfrm>
                  <a:off x="4334278" y="2157623"/>
                  <a:ext cx="73327"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75" name="Ink 74">
                  <a:extLst>
                    <a:ext uri="{FF2B5EF4-FFF2-40B4-BE49-F238E27FC236}">
                      <a16:creationId xmlns:a16="http://schemas.microsoft.com/office/drawing/2014/main" id="{4DEA3751-F31D-5821-0D74-EE1D84222945}"/>
                    </a:ext>
                  </a:extLst>
                </p14:cNvPr>
                <p14:cNvContentPartPr/>
                <p14:nvPr/>
              </p14:nvContentPartPr>
              <p14:xfrm>
                <a:off x="4338540" y="2223863"/>
                <a:ext cx="90720" cy="5040"/>
              </p14:xfrm>
            </p:contentPart>
          </mc:Choice>
          <mc:Fallback xmlns="">
            <p:pic>
              <p:nvPicPr>
                <p:cNvPr id="75" name="Ink 74">
                  <a:extLst>
                    <a:ext uri="{FF2B5EF4-FFF2-40B4-BE49-F238E27FC236}">
                      <a16:creationId xmlns:a16="http://schemas.microsoft.com/office/drawing/2014/main" id="{4DEA3751-F31D-5821-0D74-EE1D84222945}"/>
                    </a:ext>
                  </a:extLst>
                </p:cNvPr>
                <p:cNvPicPr/>
                <p:nvPr/>
              </p:nvPicPr>
              <p:blipFill>
                <a:blip r:embed="rId38"/>
                <a:stretch>
                  <a:fillRect/>
                </a:stretch>
              </p:blipFill>
              <p:spPr>
                <a:xfrm>
                  <a:off x="4329540" y="2214863"/>
                  <a:ext cx="108360" cy="22680"/>
                </a:xfrm>
                <a:prstGeom prst="rect">
                  <a:avLst/>
                </a:prstGeom>
              </p:spPr>
            </p:pic>
          </mc:Fallback>
        </mc:AlternateContent>
      </p:grpSp>
      <p:sp>
        <p:nvSpPr>
          <p:cNvPr id="77" name="TextBox 76">
            <a:extLst>
              <a:ext uri="{FF2B5EF4-FFF2-40B4-BE49-F238E27FC236}">
                <a16:creationId xmlns:a16="http://schemas.microsoft.com/office/drawing/2014/main" id="{8F7689DB-88EA-6568-06F2-28C2C96F2854}"/>
              </a:ext>
            </a:extLst>
          </p:cNvPr>
          <p:cNvSpPr txBox="1"/>
          <p:nvPr/>
        </p:nvSpPr>
        <p:spPr>
          <a:xfrm>
            <a:off x="7330837" y="4435873"/>
            <a:ext cx="1513690" cy="307777"/>
          </a:xfrm>
          <a:prstGeom prst="rect">
            <a:avLst/>
          </a:prstGeom>
          <a:noFill/>
        </p:spPr>
        <p:txBody>
          <a:bodyPr wrap="square" rtlCol="0">
            <a:spAutoFit/>
          </a:bodyPr>
          <a:lstStyle/>
          <a:p>
            <a:r>
              <a:rPr lang="en-GB" sz="1400" dirty="0" err="1">
                <a:solidFill>
                  <a:srgbClr val="009136"/>
                </a:solidFill>
              </a:rPr>
              <a:t>Tijdbaas</a:t>
            </a:r>
            <a:endParaRPr lang="nl-NL" sz="1400" dirty="0">
              <a:solidFill>
                <a:srgbClr val="009136"/>
              </a:solidFill>
            </a:endParaRPr>
          </a:p>
        </p:txBody>
      </p:sp>
      <mc:AlternateContent xmlns:mc="http://schemas.openxmlformats.org/markup-compatibility/2006" xmlns:p14="http://schemas.microsoft.com/office/powerpoint/2010/main">
        <mc:Choice Requires="p14">
          <p:contentPart p14:bwMode="auto" r:id="rId39">
            <p14:nvContentPartPr>
              <p14:cNvPr id="72" name="Ink 71">
                <a:extLst>
                  <a:ext uri="{FF2B5EF4-FFF2-40B4-BE49-F238E27FC236}">
                    <a16:creationId xmlns:a16="http://schemas.microsoft.com/office/drawing/2014/main" id="{AFCCE8CB-372D-79D2-C842-3C0D44123B62}"/>
                  </a:ext>
                </a:extLst>
              </p14:cNvPr>
              <p14:cNvContentPartPr/>
              <p14:nvPr/>
            </p14:nvContentPartPr>
            <p14:xfrm>
              <a:off x="3295395" y="2219055"/>
              <a:ext cx="63720" cy="18000"/>
            </p14:xfrm>
          </p:contentPart>
        </mc:Choice>
        <mc:Fallback xmlns="">
          <p:pic>
            <p:nvPicPr>
              <p:cNvPr id="72" name="Ink 71">
                <a:extLst>
                  <a:ext uri="{FF2B5EF4-FFF2-40B4-BE49-F238E27FC236}">
                    <a16:creationId xmlns:a16="http://schemas.microsoft.com/office/drawing/2014/main" id="{AFCCE8CB-372D-79D2-C842-3C0D44123B62}"/>
                  </a:ext>
                </a:extLst>
              </p:cNvPr>
              <p:cNvPicPr/>
              <p:nvPr/>
            </p:nvPicPr>
            <p:blipFill>
              <a:blip r:embed="rId40"/>
              <a:stretch>
                <a:fillRect/>
              </a:stretch>
            </p:blipFill>
            <p:spPr>
              <a:xfrm>
                <a:off x="3286755" y="2210055"/>
                <a:ext cx="81360" cy="35640"/>
              </a:xfrm>
              <a:prstGeom prst="rect">
                <a:avLst/>
              </a:prstGeom>
            </p:spPr>
          </p:pic>
        </mc:Fallback>
      </mc:AlternateContent>
      <p:grpSp>
        <p:nvGrpSpPr>
          <p:cNvPr id="87" name="Group 86">
            <a:extLst>
              <a:ext uri="{FF2B5EF4-FFF2-40B4-BE49-F238E27FC236}">
                <a16:creationId xmlns:a16="http://schemas.microsoft.com/office/drawing/2014/main" id="{0911CD71-4F77-6938-85C4-6C8A12D86DD7}"/>
              </a:ext>
            </a:extLst>
          </p:cNvPr>
          <p:cNvGrpSpPr/>
          <p:nvPr/>
        </p:nvGrpSpPr>
        <p:grpSpPr>
          <a:xfrm>
            <a:off x="3304755" y="2180895"/>
            <a:ext cx="59400" cy="360"/>
            <a:chOff x="3304755" y="2180895"/>
            <a:chExt cx="59400" cy="360"/>
          </a:xfrm>
        </p:grpSpPr>
        <mc:AlternateContent xmlns:mc="http://schemas.openxmlformats.org/markup-compatibility/2006" xmlns:p14="http://schemas.microsoft.com/office/powerpoint/2010/main">
          <mc:Choice Requires="p14">
            <p:contentPart p14:bwMode="auto" r:id="rId41">
              <p14:nvContentPartPr>
                <p14:cNvPr id="85" name="Ink 84">
                  <a:extLst>
                    <a:ext uri="{FF2B5EF4-FFF2-40B4-BE49-F238E27FC236}">
                      <a16:creationId xmlns:a16="http://schemas.microsoft.com/office/drawing/2014/main" id="{B668D192-24C5-D9E2-1FDD-EEB6863EFC13}"/>
                    </a:ext>
                  </a:extLst>
                </p14:cNvPr>
                <p14:cNvContentPartPr/>
                <p14:nvPr/>
              </p14:nvContentPartPr>
              <p14:xfrm>
                <a:off x="3304755" y="2180895"/>
                <a:ext cx="2520" cy="360"/>
              </p14:xfrm>
            </p:contentPart>
          </mc:Choice>
          <mc:Fallback xmlns="">
            <p:pic>
              <p:nvPicPr>
                <p:cNvPr id="85" name="Ink 84">
                  <a:extLst>
                    <a:ext uri="{FF2B5EF4-FFF2-40B4-BE49-F238E27FC236}">
                      <a16:creationId xmlns:a16="http://schemas.microsoft.com/office/drawing/2014/main" id="{B668D192-24C5-D9E2-1FDD-EEB6863EFC13}"/>
                    </a:ext>
                  </a:extLst>
                </p:cNvPr>
                <p:cNvPicPr/>
                <p:nvPr/>
              </p:nvPicPr>
              <p:blipFill>
                <a:blip r:embed="rId42"/>
                <a:stretch>
                  <a:fillRect/>
                </a:stretch>
              </p:blipFill>
              <p:spPr>
                <a:xfrm>
                  <a:off x="3296115" y="2172255"/>
                  <a:ext cx="201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86" name="Ink 85">
                  <a:extLst>
                    <a:ext uri="{FF2B5EF4-FFF2-40B4-BE49-F238E27FC236}">
                      <a16:creationId xmlns:a16="http://schemas.microsoft.com/office/drawing/2014/main" id="{0E6C0B8B-4567-701A-920E-D2A8936D36A6}"/>
                    </a:ext>
                  </a:extLst>
                </p14:cNvPr>
                <p14:cNvContentPartPr/>
                <p14:nvPr/>
              </p14:nvContentPartPr>
              <p14:xfrm>
                <a:off x="3361995" y="2180895"/>
                <a:ext cx="2160" cy="360"/>
              </p14:xfrm>
            </p:contentPart>
          </mc:Choice>
          <mc:Fallback xmlns="">
            <p:pic>
              <p:nvPicPr>
                <p:cNvPr id="86" name="Ink 85">
                  <a:extLst>
                    <a:ext uri="{FF2B5EF4-FFF2-40B4-BE49-F238E27FC236}">
                      <a16:creationId xmlns:a16="http://schemas.microsoft.com/office/drawing/2014/main" id="{0E6C0B8B-4567-701A-920E-D2A8936D36A6}"/>
                    </a:ext>
                  </a:extLst>
                </p:cNvPr>
                <p:cNvPicPr/>
                <p:nvPr/>
              </p:nvPicPr>
              <p:blipFill>
                <a:blip r:embed="rId44"/>
                <a:stretch>
                  <a:fillRect/>
                </a:stretch>
              </p:blipFill>
              <p:spPr>
                <a:xfrm>
                  <a:off x="3353355" y="2172255"/>
                  <a:ext cx="19800" cy="18000"/>
                </a:xfrm>
                <a:prstGeom prst="rect">
                  <a:avLst/>
                </a:prstGeom>
              </p:spPr>
            </p:pic>
          </mc:Fallback>
        </mc:AlternateContent>
      </p:grpSp>
    </p:spTree>
    <p:extLst>
      <p:ext uri="{BB962C8B-B14F-4D97-AF65-F5344CB8AC3E}">
        <p14:creationId xmlns:p14="http://schemas.microsoft.com/office/powerpoint/2010/main" val="3576245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C989D-6C2E-33B3-6FA1-5BDD75B0124F}"/>
            </a:ext>
          </a:extLst>
        </p:cNvPr>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5967596-BE0D-8C2A-058D-888D25748C5D}"/>
              </a:ext>
            </a:extLst>
          </p:cNvPr>
          <p:cNvSpPr>
            <a:spLocks noGrp="1"/>
          </p:cNvSpPr>
          <p:nvPr>
            <p:ph type="sldNum" sz="quarter" idx="4"/>
          </p:nvPr>
        </p:nvSpPr>
        <p:spPr/>
        <p:txBody>
          <a:bodyPr/>
          <a:lstStyle/>
          <a:p>
            <a:fld id="{FE63E531-1C3B-364E-9A80-B8838FF23FE5}" type="slidenum">
              <a:rPr lang="nl-NL" smtClean="0"/>
              <a:pPr/>
              <a:t>27</a:t>
            </a:fld>
            <a:endParaRPr lang="nl-NL" dirty="0"/>
          </a:p>
        </p:txBody>
      </p:sp>
      <p:sp>
        <p:nvSpPr>
          <p:cNvPr id="5" name="Titel 4">
            <a:extLst>
              <a:ext uri="{FF2B5EF4-FFF2-40B4-BE49-F238E27FC236}">
                <a16:creationId xmlns:a16="http://schemas.microsoft.com/office/drawing/2014/main" id="{9204FEF9-98BD-ACA5-F326-BA19AC0EEBA7}"/>
              </a:ext>
            </a:extLst>
          </p:cNvPr>
          <p:cNvSpPr>
            <a:spLocks noGrp="1"/>
          </p:cNvSpPr>
          <p:nvPr>
            <p:ph type="title"/>
          </p:nvPr>
        </p:nvSpPr>
        <p:spPr/>
        <p:txBody>
          <a:bodyPr/>
          <a:lstStyle/>
          <a:p>
            <a:r>
              <a:rPr lang="en-GB" dirty="0" err="1"/>
              <a:t>Einde</a:t>
            </a:r>
            <a:r>
              <a:rPr lang="en-GB" dirty="0"/>
              <a:t> van het </a:t>
            </a:r>
            <a:r>
              <a:rPr lang="en-GB" dirty="0" err="1"/>
              <a:t>jaar</a:t>
            </a:r>
            <a:endParaRPr lang="nl-NL" dirty="0"/>
          </a:p>
        </p:txBody>
      </p:sp>
      <p:sp>
        <p:nvSpPr>
          <p:cNvPr id="6" name="Text Placeholder 5">
            <a:extLst>
              <a:ext uri="{FF2B5EF4-FFF2-40B4-BE49-F238E27FC236}">
                <a16:creationId xmlns:a16="http://schemas.microsoft.com/office/drawing/2014/main" id="{8D5C2294-C768-9725-8CB1-484D92346B3F}"/>
              </a:ext>
            </a:extLst>
          </p:cNvPr>
          <p:cNvSpPr>
            <a:spLocks noGrp="1"/>
          </p:cNvSpPr>
          <p:nvPr>
            <p:ph type="body" sz="quarter" idx="13"/>
          </p:nvPr>
        </p:nvSpPr>
        <p:spPr>
          <a:xfrm>
            <a:off x="4856479" y="1611220"/>
            <a:ext cx="3784283" cy="3060000"/>
          </a:xfrm>
        </p:spPr>
        <p:txBody>
          <a:bodyPr/>
          <a:lstStyle/>
          <a:p>
            <a:pPr marL="0" indent="0">
              <a:buNone/>
            </a:pPr>
            <a:r>
              <a:rPr lang="en-GB" dirty="0" err="1"/>
              <a:t>Vul</a:t>
            </a:r>
            <a:r>
              <a:rPr lang="en-GB" dirty="0"/>
              <a:t> de open </a:t>
            </a:r>
            <a:r>
              <a:rPr lang="en-GB" dirty="0" err="1"/>
              <a:t>kaarten</a:t>
            </a:r>
            <a:r>
              <a:rPr lang="en-GB" dirty="0"/>
              <a:t> </a:t>
            </a:r>
            <a:r>
              <a:rPr lang="en-GB" dirty="0" err="1"/>
              <a:t>weer</a:t>
            </a:r>
            <a:r>
              <a:rPr lang="en-GB" dirty="0"/>
              <a:t> </a:t>
            </a:r>
            <a:r>
              <a:rPr lang="en-GB" dirty="0" err="1"/>
              <a:t>aan</a:t>
            </a:r>
            <a:r>
              <a:rPr lang="en-GB" dirty="0"/>
              <a:t>.</a:t>
            </a:r>
          </a:p>
          <a:p>
            <a:pPr marL="0" indent="0">
              <a:buNone/>
            </a:pPr>
            <a:endParaRPr lang="en-GB" dirty="0"/>
          </a:p>
          <a:p>
            <a:pPr marL="0" indent="0">
              <a:buNone/>
            </a:pPr>
            <a:r>
              <a:rPr lang="en-GB" dirty="0" err="1"/>
              <a:t>Drie</a:t>
            </a:r>
            <a:r>
              <a:rPr lang="en-GB" dirty="0"/>
              <a:t> </a:t>
            </a:r>
            <a:r>
              <a:rPr lang="en-GB" dirty="0" err="1"/>
              <a:t>bij</a:t>
            </a:r>
            <a:r>
              <a:rPr lang="en-GB" dirty="0"/>
              <a:t> </a:t>
            </a:r>
            <a:r>
              <a:rPr lang="en-GB" dirty="0" err="1"/>
              <a:t>veeteelt</a:t>
            </a:r>
            <a:r>
              <a:rPr lang="en-GB" dirty="0"/>
              <a:t> </a:t>
            </a:r>
            <a:r>
              <a:rPr lang="en-GB" dirty="0" err="1"/>
              <a:t>en</a:t>
            </a:r>
            <a:r>
              <a:rPr lang="en-GB" dirty="0"/>
              <a:t> </a:t>
            </a:r>
            <a:r>
              <a:rPr lang="en-GB" dirty="0" err="1"/>
              <a:t>visserij</a:t>
            </a:r>
            <a:endParaRPr lang="en-GB" dirty="0"/>
          </a:p>
          <a:p>
            <a:pPr marL="0" indent="0">
              <a:buNone/>
            </a:pPr>
            <a:r>
              <a:rPr lang="en-GB" dirty="0" err="1"/>
              <a:t>Drie</a:t>
            </a:r>
            <a:r>
              <a:rPr lang="en-GB" dirty="0"/>
              <a:t> </a:t>
            </a:r>
            <a:r>
              <a:rPr lang="en-GB" dirty="0" err="1"/>
              <a:t>bij</a:t>
            </a:r>
            <a:r>
              <a:rPr lang="en-GB" dirty="0"/>
              <a:t> </a:t>
            </a:r>
            <a:r>
              <a:rPr lang="en-GB" dirty="0" err="1"/>
              <a:t>akkerbouw</a:t>
            </a:r>
            <a:endParaRPr lang="nl-NL" dirty="0"/>
          </a:p>
        </p:txBody>
      </p:sp>
      <p:sp>
        <p:nvSpPr>
          <p:cNvPr id="2" name="TextBox 1">
            <a:extLst>
              <a:ext uri="{FF2B5EF4-FFF2-40B4-BE49-F238E27FC236}">
                <a16:creationId xmlns:a16="http://schemas.microsoft.com/office/drawing/2014/main" id="{8CB20DDF-FC33-F0D8-B2BE-A66B75F1CE13}"/>
              </a:ext>
            </a:extLst>
          </p:cNvPr>
          <p:cNvSpPr txBox="1"/>
          <p:nvPr/>
        </p:nvSpPr>
        <p:spPr>
          <a:xfrm>
            <a:off x="6786484" y="4334716"/>
            <a:ext cx="1513690" cy="307777"/>
          </a:xfrm>
          <a:prstGeom prst="rect">
            <a:avLst/>
          </a:prstGeom>
          <a:noFill/>
        </p:spPr>
        <p:txBody>
          <a:bodyPr wrap="square" rtlCol="0">
            <a:spAutoFit/>
          </a:bodyPr>
          <a:lstStyle/>
          <a:p>
            <a:r>
              <a:rPr lang="en-GB" sz="1400" dirty="0" err="1">
                <a:solidFill>
                  <a:srgbClr val="009136"/>
                </a:solidFill>
              </a:rPr>
              <a:t>Kaartenbaas</a:t>
            </a:r>
            <a:endParaRPr lang="nl-NL" sz="1400" dirty="0">
              <a:solidFill>
                <a:srgbClr val="009136"/>
              </a:solidFill>
            </a:endParaRPr>
          </a:p>
        </p:txBody>
      </p:sp>
      <p:pic>
        <p:nvPicPr>
          <p:cNvPr id="3" name="Picture 2">
            <a:extLst>
              <a:ext uri="{FF2B5EF4-FFF2-40B4-BE49-F238E27FC236}">
                <a16:creationId xmlns:a16="http://schemas.microsoft.com/office/drawing/2014/main" id="{03CA8D19-8602-4EB0-8B0B-8B7FE5F28308}"/>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1862760" y="2603223"/>
            <a:ext cx="314938" cy="314938"/>
          </a:xfrm>
          <a:prstGeom prst="rect">
            <a:avLst/>
          </a:prstGeom>
        </p:spPr>
      </p:pic>
      <p:pic>
        <p:nvPicPr>
          <p:cNvPr id="7" name="Picture 6">
            <a:extLst>
              <a:ext uri="{FF2B5EF4-FFF2-40B4-BE49-F238E27FC236}">
                <a16:creationId xmlns:a16="http://schemas.microsoft.com/office/drawing/2014/main" id="{5F6B78B4-7B40-7027-A546-E06D7C57ABD4}"/>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1862760" y="2987045"/>
            <a:ext cx="314938" cy="314938"/>
          </a:xfrm>
          <a:prstGeom prst="rect">
            <a:avLst/>
          </a:prstGeom>
        </p:spPr>
      </p:pic>
      <p:pic>
        <p:nvPicPr>
          <p:cNvPr id="8" name="Picture 7">
            <a:extLst>
              <a:ext uri="{FF2B5EF4-FFF2-40B4-BE49-F238E27FC236}">
                <a16:creationId xmlns:a16="http://schemas.microsoft.com/office/drawing/2014/main" id="{40B91520-5627-4733-4128-251A1D33D305}"/>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p:blipFill>
        <p:spPr>
          <a:xfrm>
            <a:off x="1862760" y="3393445"/>
            <a:ext cx="314938" cy="314938"/>
          </a:xfrm>
          <a:prstGeom prst="rect">
            <a:avLst/>
          </a:prstGeom>
        </p:spPr>
      </p:pic>
      <p:pic>
        <p:nvPicPr>
          <p:cNvPr id="9" name="Picture 8">
            <a:extLst>
              <a:ext uri="{FF2B5EF4-FFF2-40B4-BE49-F238E27FC236}">
                <a16:creationId xmlns:a16="http://schemas.microsoft.com/office/drawing/2014/main" id="{B18B9628-3C21-8A06-55C9-F6FD2D142AC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314316" y="2603223"/>
            <a:ext cx="314938" cy="314938"/>
          </a:xfrm>
          <a:prstGeom prst="rect">
            <a:avLst/>
          </a:prstGeom>
        </p:spPr>
      </p:pic>
      <p:pic>
        <p:nvPicPr>
          <p:cNvPr id="10" name="Picture 9">
            <a:extLst>
              <a:ext uri="{FF2B5EF4-FFF2-40B4-BE49-F238E27FC236}">
                <a16:creationId xmlns:a16="http://schemas.microsoft.com/office/drawing/2014/main" id="{FED7CA64-461C-C762-58E8-D09E62C549E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314316" y="2987045"/>
            <a:ext cx="314938" cy="314938"/>
          </a:xfrm>
          <a:prstGeom prst="rect">
            <a:avLst/>
          </a:prstGeom>
        </p:spPr>
      </p:pic>
      <p:pic>
        <p:nvPicPr>
          <p:cNvPr id="11" name="Picture 10">
            <a:extLst>
              <a:ext uri="{FF2B5EF4-FFF2-40B4-BE49-F238E27FC236}">
                <a16:creationId xmlns:a16="http://schemas.microsoft.com/office/drawing/2014/main" id="{E0AFA036-7E46-9BEF-C3C2-32D2D255265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314316" y="3393445"/>
            <a:ext cx="314938" cy="314938"/>
          </a:xfrm>
          <a:prstGeom prst="rect">
            <a:avLst/>
          </a:prstGeom>
        </p:spPr>
      </p:pic>
      <p:sp>
        <p:nvSpPr>
          <p:cNvPr id="12" name="Rectangle 11">
            <a:extLst>
              <a:ext uri="{FF2B5EF4-FFF2-40B4-BE49-F238E27FC236}">
                <a16:creationId xmlns:a16="http://schemas.microsoft.com/office/drawing/2014/main" id="{3BA79377-773E-0C97-F943-21FD34F07EF6}"/>
              </a:ext>
            </a:extLst>
          </p:cNvPr>
          <p:cNvSpPr/>
          <p:nvPr/>
        </p:nvSpPr>
        <p:spPr>
          <a:xfrm>
            <a:off x="1862760" y="2171899"/>
            <a:ext cx="314938" cy="314938"/>
          </a:xfrm>
          <a:prstGeom prst="rect">
            <a:avLst/>
          </a:prstGeom>
          <a:solidFill>
            <a:srgbClr val="E3C0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042FE568-48A2-7141-5233-F50F0EA8A271}"/>
              </a:ext>
            </a:extLst>
          </p:cNvPr>
          <p:cNvSpPr/>
          <p:nvPr/>
        </p:nvSpPr>
        <p:spPr>
          <a:xfrm>
            <a:off x="2319960" y="2171899"/>
            <a:ext cx="314938" cy="314938"/>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049758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C989D-6C2E-33B3-6FA1-5BDD75B0124F}"/>
            </a:ext>
          </a:extLst>
        </p:cNvPr>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5967596-BE0D-8C2A-058D-888D25748C5D}"/>
              </a:ext>
            </a:extLst>
          </p:cNvPr>
          <p:cNvSpPr>
            <a:spLocks noGrp="1"/>
          </p:cNvSpPr>
          <p:nvPr>
            <p:ph type="sldNum" sz="quarter" idx="4"/>
          </p:nvPr>
        </p:nvSpPr>
        <p:spPr/>
        <p:txBody>
          <a:bodyPr/>
          <a:lstStyle/>
          <a:p>
            <a:fld id="{FE63E531-1C3B-364E-9A80-B8838FF23FE5}" type="slidenum">
              <a:rPr lang="nl-NL" smtClean="0"/>
              <a:pPr/>
              <a:t>28</a:t>
            </a:fld>
            <a:endParaRPr lang="nl-NL" dirty="0"/>
          </a:p>
        </p:txBody>
      </p:sp>
      <p:sp>
        <p:nvSpPr>
          <p:cNvPr id="5" name="Titel 4">
            <a:extLst>
              <a:ext uri="{FF2B5EF4-FFF2-40B4-BE49-F238E27FC236}">
                <a16:creationId xmlns:a16="http://schemas.microsoft.com/office/drawing/2014/main" id="{9204FEF9-98BD-ACA5-F326-BA19AC0EEBA7}"/>
              </a:ext>
            </a:extLst>
          </p:cNvPr>
          <p:cNvSpPr>
            <a:spLocks noGrp="1"/>
          </p:cNvSpPr>
          <p:nvPr>
            <p:ph type="title"/>
          </p:nvPr>
        </p:nvSpPr>
        <p:spPr/>
        <p:txBody>
          <a:bodyPr/>
          <a:lstStyle/>
          <a:p>
            <a:r>
              <a:rPr lang="en-GB" dirty="0" err="1"/>
              <a:t>Samenvatting</a:t>
            </a:r>
            <a:r>
              <a:rPr lang="en-GB" dirty="0"/>
              <a:t> </a:t>
            </a:r>
            <a:r>
              <a:rPr lang="en-GB" dirty="0" err="1"/>
              <a:t>spel</a:t>
            </a:r>
            <a:endParaRPr lang="nl-NL" dirty="0"/>
          </a:p>
        </p:txBody>
      </p:sp>
      <p:sp>
        <p:nvSpPr>
          <p:cNvPr id="2" name="Text Placeholder 1">
            <a:extLst>
              <a:ext uri="{FF2B5EF4-FFF2-40B4-BE49-F238E27FC236}">
                <a16:creationId xmlns:a16="http://schemas.microsoft.com/office/drawing/2014/main" id="{93481CB6-9133-BAB0-48AE-00291835A6CA}"/>
              </a:ext>
            </a:extLst>
          </p:cNvPr>
          <p:cNvSpPr>
            <a:spLocks noGrp="1"/>
          </p:cNvSpPr>
          <p:nvPr>
            <p:ph type="body" sz="quarter" idx="13"/>
          </p:nvPr>
        </p:nvSpPr>
        <p:spPr/>
        <p:txBody>
          <a:bodyPr/>
          <a:lstStyle/>
          <a:p>
            <a:pPr marL="0" indent="0">
              <a:buNone/>
            </a:pPr>
            <a:r>
              <a:rPr lang="en-GB" dirty="0"/>
              <a:t>1	Leg </a:t>
            </a:r>
            <a:r>
              <a:rPr lang="en-GB" dirty="0" err="1"/>
              <a:t>een</a:t>
            </a:r>
            <a:r>
              <a:rPr lang="en-GB" dirty="0"/>
              <a:t> </a:t>
            </a:r>
            <a:r>
              <a:rPr lang="en-GB" dirty="0" err="1"/>
              <a:t>kaart</a:t>
            </a:r>
            <a:r>
              <a:rPr lang="en-GB" dirty="0"/>
              <a:t> op het bord.</a:t>
            </a:r>
          </a:p>
          <a:p>
            <a:pPr marL="0" indent="0">
              <a:spcAft>
                <a:spcPts val="2400"/>
              </a:spcAft>
              <a:buNone/>
            </a:pPr>
            <a:r>
              <a:rPr lang="en-GB" dirty="0"/>
              <a:t>	Pas </a:t>
            </a:r>
            <a:r>
              <a:rPr lang="en-GB" dirty="0" err="1"/>
              <a:t>blokjes</a:t>
            </a:r>
            <a:r>
              <a:rPr lang="en-GB" dirty="0"/>
              <a:t> </a:t>
            </a:r>
            <a:r>
              <a:rPr lang="en-GB" dirty="0" err="1"/>
              <a:t>eiwit</a:t>
            </a:r>
            <a:r>
              <a:rPr lang="en-GB" dirty="0"/>
              <a:t> </a:t>
            </a:r>
            <a:r>
              <a:rPr lang="en-GB" dirty="0" err="1"/>
              <a:t>en</a:t>
            </a:r>
            <a:r>
              <a:rPr lang="en-GB" dirty="0"/>
              <a:t> CO2 </a:t>
            </a:r>
            <a:r>
              <a:rPr lang="en-GB" dirty="0" err="1"/>
              <a:t>aan</a:t>
            </a:r>
            <a:r>
              <a:rPr lang="en-GB" dirty="0"/>
              <a:t>.</a:t>
            </a:r>
          </a:p>
          <a:p>
            <a:pPr marL="0" indent="0">
              <a:buNone/>
            </a:pPr>
            <a:r>
              <a:rPr lang="en-GB" dirty="0"/>
              <a:t>2 	</a:t>
            </a:r>
            <a:r>
              <a:rPr lang="en-GB" dirty="0" err="1"/>
              <a:t>Één</a:t>
            </a:r>
            <a:r>
              <a:rPr lang="en-GB" dirty="0"/>
              <a:t> team: </a:t>
            </a:r>
            <a:r>
              <a:rPr lang="en-GB" dirty="0" err="1"/>
              <a:t>Gooi</a:t>
            </a:r>
            <a:r>
              <a:rPr lang="en-GB" dirty="0"/>
              <a:t> de </a:t>
            </a:r>
            <a:r>
              <a:rPr lang="en-GB" dirty="0" err="1"/>
              <a:t>dobbelsteen</a:t>
            </a:r>
            <a:r>
              <a:rPr lang="en-GB" dirty="0"/>
              <a:t>.</a:t>
            </a:r>
          </a:p>
          <a:p>
            <a:pPr marL="0" indent="0">
              <a:spcAft>
                <a:spcPts val="2400"/>
              </a:spcAft>
              <a:buNone/>
            </a:pPr>
            <a:r>
              <a:rPr lang="en-GB" dirty="0"/>
              <a:t>	Alle teams: </a:t>
            </a:r>
            <a:r>
              <a:rPr lang="en-GB" dirty="0" err="1"/>
              <a:t>Voer</a:t>
            </a:r>
            <a:r>
              <a:rPr lang="en-GB" dirty="0"/>
              <a:t> de </a:t>
            </a:r>
            <a:r>
              <a:rPr lang="en-GB" dirty="0" err="1"/>
              <a:t>gebeurtenis</a:t>
            </a:r>
            <a:r>
              <a:rPr lang="en-GB" dirty="0"/>
              <a:t> </a:t>
            </a:r>
            <a:r>
              <a:rPr lang="en-GB" dirty="0" err="1"/>
              <a:t>uit</a:t>
            </a:r>
            <a:r>
              <a:rPr lang="en-GB" dirty="0"/>
              <a:t>.</a:t>
            </a:r>
          </a:p>
          <a:p>
            <a:pPr marL="0" indent="0">
              <a:buNone/>
            </a:pPr>
            <a:r>
              <a:rPr lang="en-GB" dirty="0"/>
              <a:t>3 	</a:t>
            </a:r>
            <a:r>
              <a:rPr lang="en-GB" dirty="0" err="1"/>
              <a:t>Einde</a:t>
            </a:r>
            <a:r>
              <a:rPr lang="en-GB" dirty="0"/>
              <a:t> </a:t>
            </a:r>
            <a:r>
              <a:rPr lang="en-GB" dirty="0" err="1"/>
              <a:t>jaar</a:t>
            </a:r>
            <a:r>
              <a:rPr lang="en-GB" dirty="0"/>
              <a:t>: </a:t>
            </a:r>
            <a:r>
              <a:rPr lang="en-GB" dirty="0" err="1"/>
              <a:t>noteer</a:t>
            </a:r>
            <a:r>
              <a:rPr lang="en-GB" dirty="0"/>
              <a:t> op </a:t>
            </a:r>
            <a:r>
              <a:rPr lang="en-GB" dirty="0" err="1"/>
              <a:t>tijdlijn</a:t>
            </a:r>
            <a:r>
              <a:rPr lang="en-GB" dirty="0"/>
              <a:t>.</a:t>
            </a:r>
          </a:p>
          <a:p>
            <a:pPr marL="0" indent="0">
              <a:buNone/>
            </a:pPr>
            <a:endParaRPr lang="en-GB" dirty="0"/>
          </a:p>
        </p:txBody>
      </p:sp>
    </p:spTree>
    <p:extLst>
      <p:ext uri="{BB962C8B-B14F-4D97-AF65-F5344CB8AC3E}">
        <p14:creationId xmlns:p14="http://schemas.microsoft.com/office/powerpoint/2010/main" val="33396080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C989D-6C2E-33B3-6FA1-5BDD75B0124F}"/>
            </a:ext>
          </a:extLst>
        </p:cNvPr>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5967596-BE0D-8C2A-058D-888D25748C5D}"/>
              </a:ext>
            </a:extLst>
          </p:cNvPr>
          <p:cNvSpPr>
            <a:spLocks noGrp="1"/>
          </p:cNvSpPr>
          <p:nvPr>
            <p:ph type="sldNum" sz="quarter" idx="4"/>
          </p:nvPr>
        </p:nvSpPr>
        <p:spPr/>
        <p:txBody>
          <a:bodyPr/>
          <a:lstStyle/>
          <a:p>
            <a:fld id="{FE63E531-1C3B-364E-9A80-B8838FF23FE5}" type="slidenum">
              <a:rPr lang="nl-NL" smtClean="0"/>
              <a:pPr/>
              <a:t>29</a:t>
            </a:fld>
            <a:endParaRPr lang="nl-NL" dirty="0"/>
          </a:p>
        </p:txBody>
      </p:sp>
      <p:sp>
        <p:nvSpPr>
          <p:cNvPr id="5" name="Titel 4">
            <a:extLst>
              <a:ext uri="{FF2B5EF4-FFF2-40B4-BE49-F238E27FC236}">
                <a16:creationId xmlns:a16="http://schemas.microsoft.com/office/drawing/2014/main" id="{9204FEF9-98BD-ACA5-F326-BA19AC0EEBA7}"/>
              </a:ext>
            </a:extLst>
          </p:cNvPr>
          <p:cNvSpPr>
            <a:spLocks noGrp="1"/>
          </p:cNvSpPr>
          <p:nvPr>
            <p:ph type="title"/>
          </p:nvPr>
        </p:nvSpPr>
        <p:spPr/>
        <p:txBody>
          <a:bodyPr/>
          <a:lstStyle/>
          <a:p>
            <a:r>
              <a:rPr lang="en-GB" dirty="0"/>
              <a:t>1 Leg </a:t>
            </a:r>
            <a:r>
              <a:rPr lang="en-GB" dirty="0" err="1"/>
              <a:t>een</a:t>
            </a:r>
            <a:r>
              <a:rPr lang="en-GB" dirty="0"/>
              <a:t> </a:t>
            </a:r>
            <a:r>
              <a:rPr lang="en-GB" dirty="0" err="1"/>
              <a:t>kaart</a:t>
            </a:r>
            <a:r>
              <a:rPr lang="en-GB" dirty="0"/>
              <a:t> op het bord</a:t>
            </a:r>
            <a:endParaRPr lang="nl-NL" dirty="0"/>
          </a:p>
        </p:txBody>
      </p:sp>
      <p:sp>
        <p:nvSpPr>
          <p:cNvPr id="6" name="Text Placeholder 5">
            <a:extLst>
              <a:ext uri="{FF2B5EF4-FFF2-40B4-BE49-F238E27FC236}">
                <a16:creationId xmlns:a16="http://schemas.microsoft.com/office/drawing/2014/main" id="{8D5C2294-C768-9725-8CB1-484D92346B3F}"/>
              </a:ext>
            </a:extLst>
          </p:cNvPr>
          <p:cNvSpPr>
            <a:spLocks noGrp="1"/>
          </p:cNvSpPr>
          <p:nvPr>
            <p:ph type="body" sz="quarter" idx="13"/>
          </p:nvPr>
        </p:nvSpPr>
        <p:spPr>
          <a:xfrm>
            <a:off x="5423769" y="1611220"/>
            <a:ext cx="3216993" cy="3060000"/>
          </a:xfrm>
        </p:spPr>
        <p:txBody>
          <a:bodyPr/>
          <a:lstStyle/>
          <a:p>
            <a:pPr marL="0" indent="0">
              <a:buNone/>
            </a:pPr>
            <a:r>
              <a:rPr lang="en-GB" dirty="0" err="1"/>
              <a:t>Kies</a:t>
            </a:r>
            <a:r>
              <a:rPr lang="en-GB" dirty="0"/>
              <a:t> </a:t>
            </a:r>
            <a:r>
              <a:rPr lang="en-GB" dirty="0" err="1"/>
              <a:t>een</a:t>
            </a:r>
            <a:r>
              <a:rPr lang="en-GB" dirty="0"/>
              <a:t> open </a:t>
            </a:r>
            <a:r>
              <a:rPr lang="en-GB" dirty="0" err="1"/>
              <a:t>kaart</a:t>
            </a:r>
            <a:r>
              <a:rPr lang="en-GB" dirty="0"/>
              <a:t> of </a:t>
            </a:r>
            <a:r>
              <a:rPr lang="en-GB" dirty="0" err="1"/>
              <a:t>natuurkaart</a:t>
            </a:r>
            <a:r>
              <a:rPr lang="en-GB" dirty="0"/>
              <a:t>.</a:t>
            </a:r>
          </a:p>
          <a:p>
            <a:pPr marL="0" indent="0">
              <a:buNone/>
            </a:pPr>
            <a:r>
              <a:rPr lang="en-GB" dirty="0" err="1"/>
              <a:t>Waar</a:t>
            </a:r>
            <a:r>
              <a:rPr lang="en-GB" dirty="0"/>
              <a:t> </a:t>
            </a:r>
            <a:r>
              <a:rPr lang="en-GB" dirty="0" err="1"/>
              <a:t>willen</a:t>
            </a:r>
            <a:r>
              <a:rPr lang="en-GB" dirty="0"/>
              <a:t> </a:t>
            </a:r>
            <a:r>
              <a:rPr lang="en-GB" dirty="0" err="1"/>
              <a:t>jullie</a:t>
            </a:r>
            <a:r>
              <a:rPr lang="en-GB" dirty="0"/>
              <a:t> de </a:t>
            </a:r>
            <a:r>
              <a:rPr lang="en-GB" dirty="0" err="1"/>
              <a:t>kaart</a:t>
            </a:r>
            <a:r>
              <a:rPr lang="en-GB" dirty="0"/>
              <a:t> </a:t>
            </a:r>
            <a:r>
              <a:rPr lang="en-GB" dirty="0" err="1"/>
              <a:t>neerleggen</a:t>
            </a:r>
            <a:r>
              <a:rPr lang="en-GB" dirty="0"/>
              <a:t>?</a:t>
            </a:r>
          </a:p>
          <a:p>
            <a:pPr marL="0" indent="0">
              <a:buNone/>
            </a:pPr>
            <a:r>
              <a:rPr lang="en-GB" dirty="0"/>
              <a:t>Op </a:t>
            </a:r>
            <a:r>
              <a:rPr lang="en-GB" dirty="0" err="1"/>
              <a:t>geel</a:t>
            </a:r>
            <a:r>
              <a:rPr lang="en-GB" dirty="0"/>
              <a:t>, </a:t>
            </a:r>
            <a:r>
              <a:rPr lang="en-GB" dirty="0" err="1"/>
              <a:t>lichtgroen</a:t>
            </a:r>
            <a:r>
              <a:rPr lang="en-GB" dirty="0"/>
              <a:t> </a:t>
            </a:r>
            <a:r>
              <a:rPr lang="en-GB" dirty="0" err="1"/>
              <a:t>vakje</a:t>
            </a:r>
            <a:r>
              <a:rPr lang="en-GB" dirty="0"/>
              <a:t> of </a:t>
            </a:r>
            <a:r>
              <a:rPr lang="en-GB" dirty="0" err="1"/>
              <a:t>braakliggend</a:t>
            </a:r>
            <a:r>
              <a:rPr lang="en-GB" dirty="0"/>
              <a:t> veld. </a:t>
            </a:r>
          </a:p>
          <a:p>
            <a:pPr marL="0" indent="0">
              <a:buNone/>
            </a:pPr>
            <a:r>
              <a:rPr lang="en-GB" dirty="0"/>
              <a:t>(</a:t>
            </a:r>
            <a:r>
              <a:rPr lang="en-GB" dirty="0" err="1"/>
              <a:t>uitzondering</a:t>
            </a:r>
            <a:r>
              <a:rPr lang="en-GB" dirty="0"/>
              <a:t>: </a:t>
            </a:r>
            <a:r>
              <a:rPr lang="en-GB" dirty="0" err="1"/>
              <a:t>visserij</a:t>
            </a:r>
            <a:r>
              <a:rPr lang="en-GB" dirty="0"/>
              <a:t>)</a:t>
            </a:r>
            <a:endParaRPr lang="nl-NL" dirty="0"/>
          </a:p>
        </p:txBody>
      </p:sp>
      <p:grpSp>
        <p:nvGrpSpPr>
          <p:cNvPr id="21" name="Group 20">
            <a:extLst>
              <a:ext uri="{FF2B5EF4-FFF2-40B4-BE49-F238E27FC236}">
                <a16:creationId xmlns:a16="http://schemas.microsoft.com/office/drawing/2014/main" id="{571C3BA2-8B8B-ABEB-7D8D-87447F87B949}"/>
              </a:ext>
            </a:extLst>
          </p:cNvPr>
          <p:cNvGrpSpPr/>
          <p:nvPr/>
        </p:nvGrpSpPr>
        <p:grpSpPr>
          <a:xfrm>
            <a:off x="923473" y="1611221"/>
            <a:ext cx="3201850" cy="3153712"/>
            <a:chOff x="923473" y="2248099"/>
            <a:chExt cx="2555250" cy="2516833"/>
          </a:xfrm>
        </p:grpSpPr>
        <p:pic>
          <p:nvPicPr>
            <p:cNvPr id="7" name="Picture 6" descr="A colorful squares with text&#10;&#10;Description automatically generated with medium confidence">
              <a:extLst>
                <a:ext uri="{FF2B5EF4-FFF2-40B4-BE49-F238E27FC236}">
                  <a16:creationId xmlns:a16="http://schemas.microsoft.com/office/drawing/2014/main" id="{943B0805-30CD-CB1C-78F1-A0736DC51A8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23473" y="2251136"/>
              <a:ext cx="1513690" cy="2420084"/>
            </a:xfrm>
            <a:prstGeom prst="rect">
              <a:avLst/>
            </a:prstGeom>
          </p:spPr>
        </p:pic>
        <p:pic>
          <p:nvPicPr>
            <p:cNvPr id="8" name="Picture 7">
              <a:extLst>
                <a:ext uri="{FF2B5EF4-FFF2-40B4-BE49-F238E27FC236}">
                  <a16:creationId xmlns:a16="http://schemas.microsoft.com/office/drawing/2014/main" id="{2EE91148-975F-00C6-AD72-8FC9D23457C5}"/>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2697959" y="2679423"/>
              <a:ext cx="314938" cy="314938"/>
            </a:xfrm>
            <a:prstGeom prst="rect">
              <a:avLst/>
            </a:prstGeom>
          </p:spPr>
        </p:pic>
        <p:pic>
          <p:nvPicPr>
            <p:cNvPr id="9" name="Picture 8">
              <a:extLst>
                <a:ext uri="{FF2B5EF4-FFF2-40B4-BE49-F238E27FC236}">
                  <a16:creationId xmlns:a16="http://schemas.microsoft.com/office/drawing/2014/main" id="{886CDC50-5A40-BD12-51C5-AE8E4962D055}"/>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p:blipFill>
          <p:spPr>
            <a:xfrm>
              <a:off x="2697959" y="3063245"/>
              <a:ext cx="314938" cy="314938"/>
            </a:xfrm>
            <a:prstGeom prst="rect">
              <a:avLst/>
            </a:prstGeom>
          </p:spPr>
        </p:pic>
        <p:pic>
          <p:nvPicPr>
            <p:cNvPr id="10" name="Picture 9">
              <a:extLst>
                <a:ext uri="{FF2B5EF4-FFF2-40B4-BE49-F238E27FC236}">
                  <a16:creationId xmlns:a16="http://schemas.microsoft.com/office/drawing/2014/main" id="{8D0743D4-5D22-196F-AA17-48430E607909}"/>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p:blipFill>
          <p:spPr>
            <a:xfrm>
              <a:off x="2697959" y="3469645"/>
              <a:ext cx="314938" cy="314938"/>
            </a:xfrm>
            <a:prstGeom prst="rect">
              <a:avLst/>
            </a:prstGeom>
          </p:spPr>
        </p:pic>
        <p:pic>
          <p:nvPicPr>
            <p:cNvPr id="11" name="Picture 10">
              <a:extLst>
                <a:ext uri="{FF2B5EF4-FFF2-40B4-BE49-F238E27FC236}">
                  <a16:creationId xmlns:a16="http://schemas.microsoft.com/office/drawing/2014/main" id="{8CD50356-29C5-760F-6F07-C3326A722B3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149515" y="2679423"/>
              <a:ext cx="314938" cy="314938"/>
            </a:xfrm>
            <a:prstGeom prst="rect">
              <a:avLst/>
            </a:prstGeom>
          </p:spPr>
        </p:pic>
        <p:pic>
          <p:nvPicPr>
            <p:cNvPr id="12" name="Picture 11">
              <a:extLst>
                <a:ext uri="{FF2B5EF4-FFF2-40B4-BE49-F238E27FC236}">
                  <a16:creationId xmlns:a16="http://schemas.microsoft.com/office/drawing/2014/main" id="{5CAD1FB8-CD66-85E6-2B15-A3398E6B63E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149515" y="3063245"/>
              <a:ext cx="314938" cy="314938"/>
            </a:xfrm>
            <a:prstGeom prst="rect">
              <a:avLst/>
            </a:prstGeom>
          </p:spPr>
        </p:pic>
        <p:pic>
          <p:nvPicPr>
            <p:cNvPr id="13" name="Picture 12">
              <a:extLst>
                <a:ext uri="{FF2B5EF4-FFF2-40B4-BE49-F238E27FC236}">
                  <a16:creationId xmlns:a16="http://schemas.microsoft.com/office/drawing/2014/main" id="{9198D823-8586-611E-2852-7D7B0EE33EE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149515" y="3469645"/>
              <a:ext cx="314938" cy="314938"/>
            </a:xfrm>
            <a:prstGeom prst="rect">
              <a:avLst/>
            </a:prstGeom>
          </p:spPr>
        </p:pic>
        <p:pic>
          <p:nvPicPr>
            <p:cNvPr id="14" name="Picture 13">
              <a:extLst>
                <a:ext uri="{FF2B5EF4-FFF2-40B4-BE49-F238E27FC236}">
                  <a16:creationId xmlns:a16="http://schemas.microsoft.com/office/drawing/2014/main" id="{02512C16-4C73-2A63-F10A-1470E1A9A74F}"/>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715212" y="4070432"/>
              <a:ext cx="314938" cy="314938"/>
            </a:xfrm>
            <a:prstGeom prst="rect">
              <a:avLst/>
            </a:prstGeom>
            <a:effectLst>
              <a:outerShdw blurRad="50800" dist="38100" dir="2700000" algn="tl" rotWithShape="0">
                <a:prstClr val="black">
                  <a:alpha val="40000"/>
                </a:prstClr>
              </a:outerShdw>
            </a:effectLst>
          </p:spPr>
        </p:pic>
        <p:sp>
          <p:nvSpPr>
            <p:cNvPr id="15" name="Rectangle 14">
              <a:extLst>
                <a:ext uri="{FF2B5EF4-FFF2-40B4-BE49-F238E27FC236}">
                  <a16:creationId xmlns:a16="http://schemas.microsoft.com/office/drawing/2014/main" id="{D5517DAA-DE5B-D709-02BA-A7F015CC624D}"/>
                </a:ext>
              </a:extLst>
            </p:cNvPr>
            <p:cNvSpPr/>
            <p:nvPr/>
          </p:nvSpPr>
          <p:spPr>
            <a:xfrm>
              <a:off x="2697959" y="2248099"/>
              <a:ext cx="314938" cy="314938"/>
            </a:xfrm>
            <a:prstGeom prst="rect">
              <a:avLst/>
            </a:prstGeom>
            <a:solidFill>
              <a:srgbClr val="E3C0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6" name="Rectangle 15">
              <a:extLst>
                <a:ext uri="{FF2B5EF4-FFF2-40B4-BE49-F238E27FC236}">
                  <a16:creationId xmlns:a16="http://schemas.microsoft.com/office/drawing/2014/main" id="{07F72CA5-5890-6FB0-E20D-99539B852D80}"/>
                </a:ext>
              </a:extLst>
            </p:cNvPr>
            <p:cNvSpPr/>
            <p:nvPr/>
          </p:nvSpPr>
          <p:spPr>
            <a:xfrm>
              <a:off x="3155159" y="2248099"/>
              <a:ext cx="314938" cy="314938"/>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7" name="Picture 16">
              <a:extLst>
                <a:ext uri="{FF2B5EF4-FFF2-40B4-BE49-F238E27FC236}">
                  <a16:creationId xmlns:a16="http://schemas.microsoft.com/office/drawing/2014/main" id="{3886B414-98E1-5603-8A53-910ACD95BF41}"/>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63785" y="4070432"/>
              <a:ext cx="314938" cy="314938"/>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20CCDF2E-589F-9359-B284-2032B5179740}"/>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715212" y="4449994"/>
              <a:ext cx="314938" cy="314938"/>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DF7051FB-257B-8999-B28D-7090BCC3576B}"/>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163785" y="4449994"/>
              <a:ext cx="314938" cy="314938"/>
            </a:xfrm>
            <a:prstGeom prst="rect">
              <a:avLst/>
            </a:prstGeom>
            <a:effectLst>
              <a:outerShdw blurRad="50800" dist="38100" dir="2700000" algn="tl" rotWithShape="0">
                <a:prstClr val="black">
                  <a:alpha val="40000"/>
                </a:prstClr>
              </a:outerShdw>
            </a:effectLst>
          </p:spPr>
        </p:pic>
      </p:grpSp>
      <p:sp>
        <p:nvSpPr>
          <p:cNvPr id="20" name="TextBox 19">
            <a:extLst>
              <a:ext uri="{FF2B5EF4-FFF2-40B4-BE49-F238E27FC236}">
                <a16:creationId xmlns:a16="http://schemas.microsoft.com/office/drawing/2014/main" id="{2B8B21EB-04D2-2E69-FAFC-BA93245C3899}"/>
              </a:ext>
            </a:extLst>
          </p:cNvPr>
          <p:cNvSpPr txBox="1"/>
          <p:nvPr/>
        </p:nvSpPr>
        <p:spPr>
          <a:xfrm>
            <a:off x="4260228" y="4269364"/>
            <a:ext cx="887969" cy="369332"/>
          </a:xfrm>
          <a:prstGeom prst="rect">
            <a:avLst/>
          </a:prstGeom>
          <a:noFill/>
        </p:spPr>
        <p:txBody>
          <a:bodyPr wrap="square" rtlCol="0">
            <a:spAutoFit/>
          </a:bodyPr>
          <a:lstStyle/>
          <a:p>
            <a:r>
              <a:rPr lang="en-GB" dirty="0" err="1"/>
              <a:t>Natuur</a:t>
            </a:r>
            <a:endParaRPr lang="nl-NL" dirty="0"/>
          </a:p>
        </p:txBody>
      </p:sp>
      <p:sp>
        <p:nvSpPr>
          <p:cNvPr id="22" name="TextBox 21">
            <a:extLst>
              <a:ext uri="{FF2B5EF4-FFF2-40B4-BE49-F238E27FC236}">
                <a16:creationId xmlns:a16="http://schemas.microsoft.com/office/drawing/2014/main" id="{4ED1F630-E6CF-A25D-E50B-16C01ED53F85}"/>
              </a:ext>
            </a:extLst>
          </p:cNvPr>
          <p:cNvSpPr txBox="1"/>
          <p:nvPr/>
        </p:nvSpPr>
        <p:spPr>
          <a:xfrm>
            <a:off x="4260228" y="2153573"/>
            <a:ext cx="1000704" cy="646331"/>
          </a:xfrm>
          <a:prstGeom prst="rect">
            <a:avLst/>
          </a:prstGeom>
          <a:noFill/>
        </p:spPr>
        <p:txBody>
          <a:bodyPr wrap="square" rtlCol="0">
            <a:spAutoFit/>
          </a:bodyPr>
          <a:lstStyle/>
          <a:p>
            <a:r>
              <a:rPr lang="en-GB" dirty="0"/>
              <a:t>6 open </a:t>
            </a:r>
            <a:r>
              <a:rPr lang="en-GB" dirty="0" err="1"/>
              <a:t>kaarten</a:t>
            </a:r>
            <a:endParaRPr lang="nl-NL" dirty="0"/>
          </a:p>
        </p:txBody>
      </p:sp>
      <p:grpSp>
        <p:nvGrpSpPr>
          <p:cNvPr id="26" name="Group 25">
            <a:extLst>
              <a:ext uri="{FF2B5EF4-FFF2-40B4-BE49-F238E27FC236}">
                <a16:creationId xmlns:a16="http://schemas.microsoft.com/office/drawing/2014/main" id="{6DB9CE82-326F-38D2-AB80-7E0C69F018F2}"/>
              </a:ext>
            </a:extLst>
          </p:cNvPr>
          <p:cNvGrpSpPr/>
          <p:nvPr/>
        </p:nvGrpSpPr>
        <p:grpSpPr>
          <a:xfrm>
            <a:off x="2975680" y="2061680"/>
            <a:ext cx="1464120" cy="2378160"/>
            <a:chOff x="2975680" y="2061680"/>
            <a:chExt cx="1464120" cy="2378160"/>
          </a:xfrm>
        </p:grpSpPr>
        <mc:AlternateContent xmlns:mc="http://schemas.openxmlformats.org/markup-compatibility/2006" xmlns:p14="http://schemas.microsoft.com/office/powerpoint/2010/main">
          <mc:Choice Requires="p14">
            <p:contentPart p14:bwMode="auto" r:id="rId14">
              <p14:nvContentPartPr>
                <p14:cNvPr id="24" name="Ink 23">
                  <a:extLst>
                    <a:ext uri="{FF2B5EF4-FFF2-40B4-BE49-F238E27FC236}">
                      <a16:creationId xmlns:a16="http://schemas.microsoft.com/office/drawing/2014/main" id="{39ADD773-0BFF-1191-2B47-3C66BFCFECBF}"/>
                    </a:ext>
                  </a:extLst>
                </p14:cNvPr>
                <p14:cNvContentPartPr/>
                <p14:nvPr/>
              </p14:nvContentPartPr>
              <p14:xfrm>
                <a:off x="2975680" y="2061680"/>
                <a:ext cx="1424160" cy="1730520"/>
              </p14:xfrm>
            </p:contentPart>
          </mc:Choice>
          <mc:Fallback xmlns="">
            <p:pic>
              <p:nvPicPr>
                <p:cNvPr id="24" name="Ink 23">
                  <a:extLst>
                    <a:ext uri="{FF2B5EF4-FFF2-40B4-BE49-F238E27FC236}">
                      <a16:creationId xmlns:a16="http://schemas.microsoft.com/office/drawing/2014/main" id="{39ADD773-0BFF-1191-2B47-3C66BFCFECBF}"/>
                    </a:ext>
                  </a:extLst>
                </p:cNvPr>
                <p:cNvPicPr/>
                <p:nvPr/>
              </p:nvPicPr>
              <p:blipFill>
                <a:blip r:embed="rId15"/>
                <a:stretch>
                  <a:fillRect/>
                </a:stretch>
              </p:blipFill>
              <p:spPr>
                <a:xfrm>
                  <a:off x="2966680" y="2053040"/>
                  <a:ext cx="1441800" cy="17481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5" name="Ink 24">
                  <a:extLst>
                    <a:ext uri="{FF2B5EF4-FFF2-40B4-BE49-F238E27FC236}">
                      <a16:creationId xmlns:a16="http://schemas.microsoft.com/office/drawing/2014/main" id="{E5F4DEC4-2002-EE86-3393-FF4316491511}"/>
                    </a:ext>
                  </a:extLst>
                </p14:cNvPr>
                <p14:cNvContentPartPr/>
                <p14:nvPr/>
              </p14:nvContentPartPr>
              <p14:xfrm>
                <a:off x="3626200" y="3646400"/>
                <a:ext cx="813600" cy="793440"/>
              </p14:xfrm>
            </p:contentPart>
          </mc:Choice>
          <mc:Fallback xmlns="">
            <p:pic>
              <p:nvPicPr>
                <p:cNvPr id="25" name="Ink 24">
                  <a:extLst>
                    <a:ext uri="{FF2B5EF4-FFF2-40B4-BE49-F238E27FC236}">
                      <a16:creationId xmlns:a16="http://schemas.microsoft.com/office/drawing/2014/main" id="{E5F4DEC4-2002-EE86-3393-FF4316491511}"/>
                    </a:ext>
                  </a:extLst>
                </p:cNvPr>
                <p:cNvPicPr/>
                <p:nvPr/>
              </p:nvPicPr>
              <p:blipFill>
                <a:blip r:embed="rId17"/>
                <a:stretch>
                  <a:fillRect/>
                </a:stretch>
              </p:blipFill>
              <p:spPr>
                <a:xfrm>
                  <a:off x="3617200" y="3637400"/>
                  <a:ext cx="831240" cy="811080"/>
                </a:xfrm>
                <a:prstGeom prst="rect">
                  <a:avLst/>
                </a:prstGeom>
              </p:spPr>
            </p:pic>
          </mc:Fallback>
        </mc:AlternateContent>
      </p:grpSp>
    </p:spTree>
    <p:extLst>
      <p:ext uri="{BB962C8B-B14F-4D97-AF65-F5344CB8AC3E}">
        <p14:creationId xmlns:p14="http://schemas.microsoft.com/office/powerpoint/2010/main" val="3977269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4"/>
          </p:nvPr>
        </p:nvSpPr>
        <p:spPr/>
        <p:txBody>
          <a:bodyPr/>
          <a:lstStyle/>
          <a:p>
            <a:fld id="{FE63E531-1C3B-364E-9A80-B8838FF23FE5}" type="slidenum">
              <a:rPr lang="nl-NL" smtClean="0"/>
              <a:pPr/>
              <a:t>3</a:t>
            </a:fld>
            <a:endParaRPr lang="nl-NL" dirty="0"/>
          </a:p>
        </p:txBody>
      </p:sp>
      <p:sp>
        <p:nvSpPr>
          <p:cNvPr id="5" name="Titel 4"/>
          <p:cNvSpPr>
            <a:spLocks noGrp="1"/>
          </p:cNvSpPr>
          <p:nvPr>
            <p:ph type="title"/>
          </p:nvPr>
        </p:nvSpPr>
        <p:spPr/>
        <p:txBody>
          <a:bodyPr/>
          <a:lstStyle/>
          <a:p>
            <a:r>
              <a:rPr lang="nl-NL" dirty="0"/>
              <a:t>Doel van de les</a:t>
            </a:r>
          </a:p>
        </p:txBody>
      </p:sp>
      <p:sp>
        <p:nvSpPr>
          <p:cNvPr id="2" name="Text Placeholder 1">
            <a:extLst>
              <a:ext uri="{FF2B5EF4-FFF2-40B4-BE49-F238E27FC236}">
                <a16:creationId xmlns:a16="http://schemas.microsoft.com/office/drawing/2014/main" id="{7C49B2E7-5228-74E1-0A18-E84A22128AC8}"/>
              </a:ext>
            </a:extLst>
          </p:cNvPr>
          <p:cNvSpPr>
            <a:spLocks noGrp="1"/>
          </p:cNvSpPr>
          <p:nvPr>
            <p:ph type="body" sz="quarter" idx="13"/>
          </p:nvPr>
        </p:nvSpPr>
        <p:spPr>
          <a:xfrm>
            <a:off x="936625" y="1611220"/>
            <a:ext cx="7766800" cy="3060000"/>
          </a:xfrm>
        </p:spPr>
        <p:txBody>
          <a:bodyPr vert="horz" lIns="0" tIns="0" rIns="0" bIns="0" anchor="t"/>
          <a:lstStyle/>
          <a:p>
            <a:pPr marL="457200" indent="-457200">
              <a:buFont typeface="+mj-lt"/>
              <a:buAutoNum type="arabicPeriod"/>
            </a:pPr>
            <a:r>
              <a:rPr lang="en-GB" dirty="0"/>
              <a:t>Ik </a:t>
            </a:r>
            <a:r>
              <a:rPr lang="en-GB" dirty="0" err="1"/>
              <a:t>weet</a:t>
            </a:r>
            <a:r>
              <a:rPr lang="en-GB" dirty="0"/>
              <a:t> wat </a:t>
            </a:r>
            <a:r>
              <a:rPr lang="en-GB" dirty="0" err="1"/>
              <a:t>eiwit</a:t>
            </a:r>
            <a:r>
              <a:rPr lang="en-GB" dirty="0"/>
              <a:t> is </a:t>
            </a:r>
            <a:r>
              <a:rPr lang="en-GB" dirty="0" err="1"/>
              <a:t>en</a:t>
            </a:r>
            <a:r>
              <a:rPr lang="en-GB" dirty="0"/>
              <a:t> wat het </a:t>
            </a:r>
            <a:r>
              <a:rPr lang="en-GB" dirty="0" err="1"/>
              <a:t>verschil</a:t>
            </a:r>
            <a:r>
              <a:rPr lang="en-GB" dirty="0"/>
              <a:t> </a:t>
            </a:r>
            <a:r>
              <a:rPr lang="en-GB" dirty="0" err="1"/>
              <a:t>tussen</a:t>
            </a:r>
            <a:r>
              <a:rPr lang="en-GB" dirty="0"/>
              <a:t> </a:t>
            </a:r>
            <a:r>
              <a:rPr lang="en-GB" dirty="0" err="1"/>
              <a:t>dierlijk</a:t>
            </a:r>
            <a:r>
              <a:rPr lang="en-GB" dirty="0"/>
              <a:t> </a:t>
            </a:r>
            <a:r>
              <a:rPr lang="en-GB" dirty="0" err="1"/>
              <a:t>en</a:t>
            </a:r>
            <a:r>
              <a:rPr lang="en-GB" dirty="0"/>
              <a:t> </a:t>
            </a:r>
            <a:r>
              <a:rPr lang="en-GB" dirty="0" err="1"/>
              <a:t>plantaardig</a:t>
            </a:r>
            <a:r>
              <a:rPr lang="en-GB" dirty="0"/>
              <a:t> </a:t>
            </a:r>
            <a:r>
              <a:rPr lang="en-GB" dirty="0" err="1"/>
              <a:t>eiwit</a:t>
            </a:r>
            <a:r>
              <a:rPr lang="en-GB" dirty="0"/>
              <a:t> is.</a:t>
            </a:r>
          </a:p>
          <a:p>
            <a:pPr marL="457200" indent="-457200">
              <a:buFont typeface="+mj-lt"/>
              <a:buAutoNum type="arabicPeriod"/>
            </a:pPr>
            <a:r>
              <a:rPr lang="en-GB" dirty="0"/>
              <a:t>Ik </a:t>
            </a:r>
            <a:r>
              <a:rPr lang="en-GB" dirty="0" err="1"/>
              <a:t>ontdek</a:t>
            </a:r>
            <a:r>
              <a:rPr lang="en-GB" dirty="0"/>
              <a:t> de CO2-uitstoot van </a:t>
            </a:r>
            <a:r>
              <a:rPr lang="en-GB" dirty="0" err="1"/>
              <a:t>verschillende</a:t>
            </a:r>
            <a:r>
              <a:rPr lang="en-GB" dirty="0"/>
              <a:t> </a:t>
            </a:r>
            <a:r>
              <a:rPr lang="en-GB" dirty="0" err="1"/>
              <a:t>soorten</a:t>
            </a:r>
            <a:r>
              <a:rPr lang="en-GB" dirty="0"/>
              <a:t> </a:t>
            </a:r>
            <a:r>
              <a:rPr lang="en-GB" dirty="0" err="1"/>
              <a:t>eiwit</a:t>
            </a:r>
            <a:r>
              <a:rPr lang="en-GB" dirty="0"/>
              <a:t> </a:t>
            </a:r>
          </a:p>
          <a:p>
            <a:pPr marL="457200" indent="-457200">
              <a:buFont typeface="+mj-lt"/>
              <a:buAutoNum type="arabicPeriod"/>
            </a:pPr>
            <a:r>
              <a:rPr lang="en-GB" dirty="0"/>
              <a:t>Ik </a:t>
            </a:r>
            <a:r>
              <a:rPr lang="en-GB" dirty="0" err="1"/>
              <a:t>ontdek</a:t>
            </a:r>
            <a:r>
              <a:rPr lang="en-GB" dirty="0"/>
              <a:t> wat de </a:t>
            </a:r>
            <a:r>
              <a:rPr lang="en-GB" dirty="0" err="1"/>
              <a:t>gevolgen</a:t>
            </a:r>
            <a:r>
              <a:rPr lang="en-GB" dirty="0"/>
              <a:t> </a:t>
            </a:r>
            <a:r>
              <a:rPr lang="en-GB" dirty="0" err="1"/>
              <a:t>zijn</a:t>
            </a:r>
            <a:r>
              <a:rPr lang="en-GB" dirty="0"/>
              <a:t> van wat we eten </a:t>
            </a:r>
            <a:r>
              <a:rPr lang="en-GB" dirty="0" err="1"/>
              <a:t>en</a:t>
            </a:r>
            <a:r>
              <a:rPr lang="en-GB" dirty="0"/>
              <a:t> wat </a:t>
            </a:r>
            <a:r>
              <a:rPr lang="en-GB" dirty="0" err="1"/>
              <a:t>voor</a:t>
            </a:r>
            <a:r>
              <a:rPr lang="en-GB" dirty="0"/>
              <a:t> </a:t>
            </a:r>
            <a:r>
              <a:rPr lang="en-GB" dirty="0" err="1"/>
              <a:t>landbouw</a:t>
            </a:r>
            <a:r>
              <a:rPr lang="en-GB" dirty="0"/>
              <a:t> we </a:t>
            </a:r>
            <a:r>
              <a:rPr lang="en-GB" dirty="0" err="1"/>
              <a:t>hebben</a:t>
            </a:r>
            <a:endParaRPr lang="en-GB" dirty="0"/>
          </a:p>
        </p:txBody>
      </p:sp>
    </p:spTree>
    <p:extLst>
      <p:ext uri="{BB962C8B-B14F-4D97-AF65-F5344CB8AC3E}">
        <p14:creationId xmlns:p14="http://schemas.microsoft.com/office/powerpoint/2010/main" val="33307083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C989D-6C2E-33B3-6FA1-5BDD75B0124F}"/>
            </a:ext>
          </a:extLst>
        </p:cNvPr>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5967596-BE0D-8C2A-058D-888D25748C5D}"/>
              </a:ext>
            </a:extLst>
          </p:cNvPr>
          <p:cNvSpPr>
            <a:spLocks noGrp="1"/>
          </p:cNvSpPr>
          <p:nvPr>
            <p:ph type="sldNum" sz="quarter" idx="4"/>
          </p:nvPr>
        </p:nvSpPr>
        <p:spPr/>
        <p:txBody>
          <a:bodyPr/>
          <a:lstStyle/>
          <a:p>
            <a:fld id="{FE63E531-1C3B-364E-9A80-B8838FF23FE5}" type="slidenum">
              <a:rPr lang="nl-NL" smtClean="0"/>
              <a:pPr/>
              <a:t>30</a:t>
            </a:fld>
            <a:endParaRPr lang="nl-NL" dirty="0"/>
          </a:p>
        </p:txBody>
      </p:sp>
      <p:sp>
        <p:nvSpPr>
          <p:cNvPr id="5" name="Titel 4">
            <a:extLst>
              <a:ext uri="{FF2B5EF4-FFF2-40B4-BE49-F238E27FC236}">
                <a16:creationId xmlns:a16="http://schemas.microsoft.com/office/drawing/2014/main" id="{9204FEF9-98BD-ACA5-F326-BA19AC0EEBA7}"/>
              </a:ext>
            </a:extLst>
          </p:cNvPr>
          <p:cNvSpPr>
            <a:spLocks noGrp="1"/>
          </p:cNvSpPr>
          <p:nvPr>
            <p:ph type="title"/>
          </p:nvPr>
        </p:nvSpPr>
        <p:spPr/>
        <p:txBody>
          <a:bodyPr/>
          <a:lstStyle/>
          <a:p>
            <a:r>
              <a:rPr lang="en-GB" dirty="0"/>
              <a:t>Pas </a:t>
            </a:r>
            <a:r>
              <a:rPr lang="en-GB" dirty="0" err="1"/>
              <a:t>blokjes</a:t>
            </a:r>
            <a:r>
              <a:rPr lang="en-GB" dirty="0"/>
              <a:t> </a:t>
            </a:r>
            <a:r>
              <a:rPr lang="en-GB" dirty="0" err="1"/>
              <a:t>eiwit</a:t>
            </a:r>
            <a:r>
              <a:rPr lang="en-GB" dirty="0"/>
              <a:t> </a:t>
            </a:r>
            <a:r>
              <a:rPr lang="en-GB" dirty="0" err="1"/>
              <a:t>en</a:t>
            </a:r>
            <a:r>
              <a:rPr lang="en-GB" dirty="0"/>
              <a:t> CO2 </a:t>
            </a:r>
            <a:r>
              <a:rPr lang="en-GB" dirty="0" err="1"/>
              <a:t>aan</a:t>
            </a:r>
            <a:endParaRPr lang="nl-NL" dirty="0"/>
          </a:p>
        </p:txBody>
      </p:sp>
      <p:sp>
        <p:nvSpPr>
          <p:cNvPr id="22" name="TextBox 21">
            <a:extLst>
              <a:ext uri="{FF2B5EF4-FFF2-40B4-BE49-F238E27FC236}">
                <a16:creationId xmlns:a16="http://schemas.microsoft.com/office/drawing/2014/main" id="{4ED1F630-E6CF-A25D-E50B-16C01ED53F85}"/>
              </a:ext>
            </a:extLst>
          </p:cNvPr>
          <p:cNvSpPr txBox="1"/>
          <p:nvPr/>
        </p:nvSpPr>
        <p:spPr>
          <a:xfrm>
            <a:off x="649092" y="2674420"/>
            <a:ext cx="1727200" cy="646331"/>
          </a:xfrm>
          <a:prstGeom prst="rect">
            <a:avLst/>
          </a:prstGeom>
          <a:noFill/>
        </p:spPr>
        <p:txBody>
          <a:bodyPr wrap="square" rtlCol="0">
            <a:spAutoFit/>
          </a:bodyPr>
          <a:lstStyle/>
          <a:p>
            <a:r>
              <a:rPr lang="en-GB" dirty="0"/>
              <a:t>… </a:t>
            </a:r>
            <a:r>
              <a:rPr lang="en-GB" dirty="0" err="1"/>
              <a:t>eiwit</a:t>
            </a:r>
            <a:r>
              <a:rPr lang="en-GB" dirty="0"/>
              <a:t> </a:t>
            </a:r>
            <a:r>
              <a:rPr lang="en-GB" dirty="0" err="1"/>
              <a:t>eraf</a:t>
            </a:r>
            <a:endParaRPr lang="en-GB" dirty="0"/>
          </a:p>
          <a:p>
            <a:r>
              <a:rPr lang="en-GB" dirty="0"/>
              <a:t>… </a:t>
            </a:r>
            <a:r>
              <a:rPr lang="en-GB" dirty="0" err="1"/>
              <a:t>blokjes</a:t>
            </a:r>
            <a:r>
              <a:rPr lang="en-GB" dirty="0"/>
              <a:t> </a:t>
            </a:r>
            <a:r>
              <a:rPr lang="en-GB" dirty="0" err="1"/>
              <a:t>weg</a:t>
            </a:r>
            <a:endParaRPr lang="nl-NL" dirty="0"/>
          </a:p>
        </p:txBody>
      </p:sp>
      <p:grpSp>
        <p:nvGrpSpPr>
          <p:cNvPr id="14" name="Group 13">
            <a:extLst>
              <a:ext uri="{FF2B5EF4-FFF2-40B4-BE49-F238E27FC236}">
                <a16:creationId xmlns:a16="http://schemas.microsoft.com/office/drawing/2014/main" id="{17771A23-04F0-6D0F-CAD3-B068A5429CFE}"/>
              </a:ext>
            </a:extLst>
          </p:cNvPr>
          <p:cNvGrpSpPr/>
          <p:nvPr/>
        </p:nvGrpSpPr>
        <p:grpSpPr>
          <a:xfrm>
            <a:off x="2322149" y="1748751"/>
            <a:ext cx="2078275" cy="2915778"/>
            <a:chOff x="2181953" y="1374441"/>
            <a:chExt cx="2078275" cy="2915778"/>
          </a:xfrm>
        </p:grpSpPr>
        <p:pic>
          <p:nvPicPr>
            <p:cNvPr id="27" name="Picture 6">
              <a:extLst>
                <a:ext uri="{FF2B5EF4-FFF2-40B4-BE49-F238E27FC236}">
                  <a16:creationId xmlns:a16="http://schemas.microsoft.com/office/drawing/2014/main" id="{6907F175-AA26-F990-5E12-09C5865E26EA}"/>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2181953" y="1374441"/>
              <a:ext cx="2078275" cy="2915778"/>
            </a:xfrm>
            <a:prstGeom prst="rect">
              <a:avLst/>
            </a:prstGeom>
          </p:spPr>
        </p:pic>
        <p:sp>
          <p:nvSpPr>
            <p:cNvPr id="28" name="Rectangle 27">
              <a:extLst>
                <a:ext uri="{FF2B5EF4-FFF2-40B4-BE49-F238E27FC236}">
                  <a16:creationId xmlns:a16="http://schemas.microsoft.com/office/drawing/2014/main" id="{6E31669F-4B0E-202B-2F60-696684C28896}"/>
                </a:ext>
              </a:extLst>
            </p:cNvPr>
            <p:cNvSpPr/>
            <p:nvPr/>
          </p:nvSpPr>
          <p:spPr>
            <a:xfrm>
              <a:off x="2661922" y="1851036"/>
              <a:ext cx="962506" cy="102998"/>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9" name="Rectangle 28">
              <a:extLst>
                <a:ext uri="{FF2B5EF4-FFF2-40B4-BE49-F238E27FC236}">
                  <a16:creationId xmlns:a16="http://schemas.microsoft.com/office/drawing/2014/main" id="{10CC3158-C091-DD04-2186-64BFA1F3F8E5}"/>
                </a:ext>
              </a:extLst>
            </p:cNvPr>
            <p:cNvSpPr/>
            <p:nvPr/>
          </p:nvSpPr>
          <p:spPr>
            <a:xfrm>
              <a:off x="2661922" y="1950797"/>
              <a:ext cx="962506" cy="102998"/>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0" name="Rectangle 29">
              <a:extLst>
                <a:ext uri="{FF2B5EF4-FFF2-40B4-BE49-F238E27FC236}">
                  <a16:creationId xmlns:a16="http://schemas.microsoft.com/office/drawing/2014/main" id="{7523995F-DF9D-95F3-E738-C20629E8C254}"/>
                </a:ext>
              </a:extLst>
            </p:cNvPr>
            <p:cNvSpPr/>
            <p:nvPr/>
          </p:nvSpPr>
          <p:spPr>
            <a:xfrm>
              <a:off x="2661922" y="2057209"/>
              <a:ext cx="962506" cy="102998"/>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1" name="Rectangle 30">
              <a:extLst>
                <a:ext uri="{FF2B5EF4-FFF2-40B4-BE49-F238E27FC236}">
                  <a16:creationId xmlns:a16="http://schemas.microsoft.com/office/drawing/2014/main" id="{115AA9C0-DC9B-60E9-670D-8380A664D35E}"/>
                </a:ext>
              </a:extLst>
            </p:cNvPr>
            <p:cNvSpPr/>
            <p:nvPr/>
          </p:nvSpPr>
          <p:spPr>
            <a:xfrm>
              <a:off x="2661922" y="2156971"/>
              <a:ext cx="962506" cy="102998"/>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2" name="Rectangle 31">
              <a:extLst>
                <a:ext uri="{FF2B5EF4-FFF2-40B4-BE49-F238E27FC236}">
                  <a16:creationId xmlns:a16="http://schemas.microsoft.com/office/drawing/2014/main" id="{EEBDE7E7-9213-DBB6-BC1B-FC5E0D02FC12}"/>
                </a:ext>
              </a:extLst>
            </p:cNvPr>
            <p:cNvSpPr/>
            <p:nvPr/>
          </p:nvSpPr>
          <p:spPr>
            <a:xfrm>
              <a:off x="2661922" y="2250082"/>
              <a:ext cx="962506" cy="102998"/>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3" name="Rectangle 32">
              <a:extLst>
                <a:ext uri="{FF2B5EF4-FFF2-40B4-BE49-F238E27FC236}">
                  <a16:creationId xmlns:a16="http://schemas.microsoft.com/office/drawing/2014/main" id="{11179792-F0CB-84F7-EDFE-6C0DC9F033DA}"/>
                </a:ext>
              </a:extLst>
            </p:cNvPr>
            <p:cNvSpPr/>
            <p:nvPr/>
          </p:nvSpPr>
          <p:spPr>
            <a:xfrm>
              <a:off x="2661922" y="2349844"/>
              <a:ext cx="962506" cy="102998"/>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4" name="Rectangle 33">
              <a:extLst>
                <a:ext uri="{FF2B5EF4-FFF2-40B4-BE49-F238E27FC236}">
                  <a16:creationId xmlns:a16="http://schemas.microsoft.com/office/drawing/2014/main" id="{7E63529A-87B7-8697-03D2-CD880B80BF2F}"/>
                </a:ext>
              </a:extLst>
            </p:cNvPr>
            <p:cNvSpPr/>
            <p:nvPr/>
          </p:nvSpPr>
          <p:spPr>
            <a:xfrm>
              <a:off x="2661922" y="2449606"/>
              <a:ext cx="962506" cy="102998"/>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5" name="Rectangle 34">
              <a:extLst>
                <a:ext uri="{FF2B5EF4-FFF2-40B4-BE49-F238E27FC236}">
                  <a16:creationId xmlns:a16="http://schemas.microsoft.com/office/drawing/2014/main" id="{6B725957-7DEB-E77C-0DD3-B2D4FE8FFFA4}"/>
                </a:ext>
              </a:extLst>
            </p:cNvPr>
            <p:cNvSpPr/>
            <p:nvPr/>
          </p:nvSpPr>
          <p:spPr>
            <a:xfrm>
              <a:off x="2661922" y="2536065"/>
              <a:ext cx="962506" cy="102998"/>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6" name="Rectangle 35">
              <a:extLst>
                <a:ext uri="{FF2B5EF4-FFF2-40B4-BE49-F238E27FC236}">
                  <a16:creationId xmlns:a16="http://schemas.microsoft.com/office/drawing/2014/main" id="{BAAAE24C-F718-8454-1E21-1F6318D829A8}"/>
                </a:ext>
              </a:extLst>
            </p:cNvPr>
            <p:cNvSpPr/>
            <p:nvPr/>
          </p:nvSpPr>
          <p:spPr>
            <a:xfrm>
              <a:off x="2661923" y="2635827"/>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7" name="Rectangle 36">
              <a:extLst>
                <a:ext uri="{FF2B5EF4-FFF2-40B4-BE49-F238E27FC236}">
                  <a16:creationId xmlns:a16="http://schemas.microsoft.com/office/drawing/2014/main" id="{29E5B814-23D9-3766-D9B5-4F1C936BB19C}"/>
                </a:ext>
              </a:extLst>
            </p:cNvPr>
            <p:cNvSpPr/>
            <p:nvPr/>
          </p:nvSpPr>
          <p:spPr>
            <a:xfrm>
              <a:off x="2758359" y="2635827"/>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8" name="Rectangle 37">
              <a:extLst>
                <a:ext uri="{FF2B5EF4-FFF2-40B4-BE49-F238E27FC236}">
                  <a16:creationId xmlns:a16="http://schemas.microsoft.com/office/drawing/2014/main" id="{E834DE93-4C56-5F15-513E-0C59997818C6}"/>
                </a:ext>
              </a:extLst>
            </p:cNvPr>
            <p:cNvSpPr/>
            <p:nvPr/>
          </p:nvSpPr>
          <p:spPr>
            <a:xfrm>
              <a:off x="2851470" y="2635827"/>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9" name="Rectangle 38">
              <a:extLst>
                <a:ext uri="{FF2B5EF4-FFF2-40B4-BE49-F238E27FC236}">
                  <a16:creationId xmlns:a16="http://schemas.microsoft.com/office/drawing/2014/main" id="{1263A7AC-649C-E8AC-3F44-7B780BFC697C}"/>
                </a:ext>
              </a:extLst>
            </p:cNvPr>
            <p:cNvSpPr/>
            <p:nvPr/>
          </p:nvSpPr>
          <p:spPr>
            <a:xfrm>
              <a:off x="2951232" y="2635827"/>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0" name="Rectangle 39">
              <a:extLst>
                <a:ext uri="{FF2B5EF4-FFF2-40B4-BE49-F238E27FC236}">
                  <a16:creationId xmlns:a16="http://schemas.microsoft.com/office/drawing/2014/main" id="{442F82CA-7830-84FD-BF47-A081E9D58B3B}"/>
                </a:ext>
              </a:extLst>
            </p:cNvPr>
            <p:cNvSpPr/>
            <p:nvPr/>
          </p:nvSpPr>
          <p:spPr>
            <a:xfrm>
              <a:off x="3047667" y="2635827"/>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1" name="Rectangle 40">
              <a:extLst>
                <a:ext uri="{FF2B5EF4-FFF2-40B4-BE49-F238E27FC236}">
                  <a16:creationId xmlns:a16="http://schemas.microsoft.com/office/drawing/2014/main" id="{F855CABB-7BFC-1811-A6AA-F5B395208C3A}"/>
                </a:ext>
              </a:extLst>
            </p:cNvPr>
            <p:cNvSpPr/>
            <p:nvPr/>
          </p:nvSpPr>
          <p:spPr>
            <a:xfrm>
              <a:off x="3137453" y="2635827"/>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2" name="Rectangle 41">
              <a:extLst>
                <a:ext uri="{FF2B5EF4-FFF2-40B4-BE49-F238E27FC236}">
                  <a16:creationId xmlns:a16="http://schemas.microsoft.com/office/drawing/2014/main" id="{17F1D16B-57D0-BECC-EFAF-0EF7ED8160C8}"/>
                </a:ext>
              </a:extLst>
            </p:cNvPr>
            <p:cNvSpPr/>
            <p:nvPr/>
          </p:nvSpPr>
          <p:spPr>
            <a:xfrm>
              <a:off x="3233889" y="2635827"/>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3" name="Rectangle 42">
              <a:extLst>
                <a:ext uri="{FF2B5EF4-FFF2-40B4-BE49-F238E27FC236}">
                  <a16:creationId xmlns:a16="http://schemas.microsoft.com/office/drawing/2014/main" id="{8D0DB71B-493D-627F-EC6C-29FF5B59E0F4}"/>
                </a:ext>
              </a:extLst>
            </p:cNvPr>
            <p:cNvSpPr/>
            <p:nvPr/>
          </p:nvSpPr>
          <p:spPr>
            <a:xfrm>
              <a:off x="3326999" y="2635827"/>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4" name="Rectangle 43">
              <a:extLst>
                <a:ext uri="{FF2B5EF4-FFF2-40B4-BE49-F238E27FC236}">
                  <a16:creationId xmlns:a16="http://schemas.microsoft.com/office/drawing/2014/main" id="{D8A8E366-D366-836F-5936-9A2E0A03D1A0}"/>
                </a:ext>
              </a:extLst>
            </p:cNvPr>
            <p:cNvSpPr/>
            <p:nvPr/>
          </p:nvSpPr>
          <p:spPr>
            <a:xfrm>
              <a:off x="3426761" y="2635827"/>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5" name="Rectangle 44">
              <a:extLst>
                <a:ext uri="{FF2B5EF4-FFF2-40B4-BE49-F238E27FC236}">
                  <a16:creationId xmlns:a16="http://schemas.microsoft.com/office/drawing/2014/main" id="{B2F79D9F-1346-ED0E-B5D1-804D8AF45660}"/>
                </a:ext>
              </a:extLst>
            </p:cNvPr>
            <p:cNvSpPr/>
            <p:nvPr/>
          </p:nvSpPr>
          <p:spPr>
            <a:xfrm>
              <a:off x="3523197" y="2635827"/>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6" name="Rectangle 45">
              <a:extLst>
                <a:ext uri="{FF2B5EF4-FFF2-40B4-BE49-F238E27FC236}">
                  <a16:creationId xmlns:a16="http://schemas.microsoft.com/office/drawing/2014/main" id="{47423273-A8B6-B5DA-69E4-FB9F564480DD}"/>
                </a:ext>
              </a:extLst>
            </p:cNvPr>
            <p:cNvSpPr/>
            <p:nvPr/>
          </p:nvSpPr>
          <p:spPr>
            <a:xfrm>
              <a:off x="2661923" y="2735589"/>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7" name="Rectangle 46">
              <a:extLst>
                <a:ext uri="{FF2B5EF4-FFF2-40B4-BE49-F238E27FC236}">
                  <a16:creationId xmlns:a16="http://schemas.microsoft.com/office/drawing/2014/main" id="{092FF717-7E3F-563F-A2AE-3872DD1C6D3E}"/>
                </a:ext>
              </a:extLst>
            </p:cNvPr>
            <p:cNvSpPr/>
            <p:nvPr/>
          </p:nvSpPr>
          <p:spPr>
            <a:xfrm>
              <a:off x="2758359" y="2735589"/>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8" name="Rectangle 47">
              <a:extLst>
                <a:ext uri="{FF2B5EF4-FFF2-40B4-BE49-F238E27FC236}">
                  <a16:creationId xmlns:a16="http://schemas.microsoft.com/office/drawing/2014/main" id="{4CC23CF9-AAEC-B0ED-6E16-5325EBF4D8F7}"/>
                </a:ext>
              </a:extLst>
            </p:cNvPr>
            <p:cNvSpPr/>
            <p:nvPr/>
          </p:nvSpPr>
          <p:spPr>
            <a:xfrm>
              <a:off x="2851470" y="2735589"/>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9" name="Rectangle 48">
              <a:extLst>
                <a:ext uri="{FF2B5EF4-FFF2-40B4-BE49-F238E27FC236}">
                  <a16:creationId xmlns:a16="http://schemas.microsoft.com/office/drawing/2014/main" id="{EFB2C93B-C3BA-A35F-FF91-80F4179BD54B}"/>
                </a:ext>
              </a:extLst>
            </p:cNvPr>
            <p:cNvSpPr/>
            <p:nvPr/>
          </p:nvSpPr>
          <p:spPr>
            <a:xfrm>
              <a:off x="2951232" y="2735589"/>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0" name="Rectangle 49">
              <a:extLst>
                <a:ext uri="{FF2B5EF4-FFF2-40B4-BE49-F238E27FC236}">
                  <a16:creationId xmlns:a16="http://schemas.microsoft.com/office/drawing/2014/main" id="{C6546683-5473-D740-5826-BE920A594579}"/>
                </a:ext>
              </a:extLst>
            </p:cNvPr>
            <p:cNvSpPr/>
            <p:nvPr/>
          </p:nvSpPr>
          <p:spPr>
            <a:xfrm>
              <a:off x="3047667" y="2735589"/>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1" name="Rectangle 50">
              <a:extLst>
                <a:ext uri="{FF2B5EF4-FFF2-40B4-BE49-F238E27FC236}">
                  <a16:creationId xmlns:a16="http://schemas.microsoft.com/office/drawing/2014/main" id="{24A9D4DC-C6AC-AE90-8868-19E1E347DEEA}"/>
                </a:ext>
              </a:extLst>
            </p:cNvPr>
            <p:cNvSpPr/>
            <p:nvPr/>
          </p:nvSpPr>
          <p:spPr>
            <a:xfrm>
              <a:off x="3137453" y="2735589"/>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2" name="Rectangle 51">
              <a:extLst>
                <a:ext uri="{FF2B5EF4-FFF2-40B4-BE49-F238E27FC236}">
                  <a16:creationId xmlns:a16="http://schemas.microsoft.com/office/drawing/2014/main" id="{1DA26168-5651-4DD2-3809-8CD36E90909D}"/>
                </a:ext>
              </a:extLst>
            </p:cNvPr>
            <p:cNvSpPr/>
            <p:nvPr/>
          </p:nvSpPr>
          <p:spPr>
            <a:xfrm>
              <a:off x="3233889" y="2735589"/>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6" name="Rectangle 55">
              <a:extLst>
                <a:ext uri="{FF2B5EF4-FFF2-40B4-BE49-F238E27FC236}">
                  <a16:creationId xmlns:a16="http://schemas.microsoft.com/office/drawing/2014/main" id="{F2CF00A6-1CB5-BE0D-48F6-78B1AC3C3A71}"/>
                </a:ext>
              </a:extLst>
            </p:cNvPr>
            <p:cNvSpPr/>
            <p:nvPr/>
          </p:nvSpPr>
          <p:spPr>
            <a:xfrm>
              <a:off x="2661922" y="3553630"/>
              <a:ext cx="962506" cy="102998"/>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7" name="Rectangle 56">
              <a:extLst>
                <a:ext uri="{FF2B5EF4-FFF2-40B4-BE49-F238E27FC236}">
                  <a16:creationId xmlns:a16="http://schemas.microsoft.com/office/drawing/2014/main" id="{8670A71E-2A93-5728-8A3B-4664AB5F8EF5}"/>
                </a:ext>
              </a:extLst>
            </p:cNvPr>
            <p:cNvSpPr/>
            <p:nvPr/>
          </p:nvSpPr>
          <p:spPr>
            <a:xfrm>
              <a:off x="2661923" y="3663369"/>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8" name="Rectangle 57">
              <a:extLst>
                <a:ext uri="{FF2B5EF4-FFF2-40B4-BE49-F238E27FC236}">
                  <a16:creationId xmlns:a16="http://schemas.microsoft.com/office/drawing/2014/main" id="{C96519A3-759C-9738-C8A4-422F93297830}"/>
                </a:ext>
              </a:extLst>
            </p:cNvPr>
            <p:cNvSpPr/>
            <p:nvPr/>
          </p:nvSpPr>
          <p:spPr>
            <a:xfrm>
              <a:off x="2758359" y="3663369"/>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9" name="Rectangle 58">
              <a:extLst>
                <a:ext uri="{FF2B5EF4-FFF2-40B4-BE49-F238E27FC236}">
                  <a16:creationId xmlns:a16="http://schemas.microsoft.com/office/drawing/2014/main" id="{30E047CE-157F-2F0D-329D-3B6281042044}"/>
                </a:ext>
              </a:extLst>
            </p:cNvPr>
            <p:cNvSpPr/>
            <p:nvPr/>
          </p:nvSpPr>
          <p:spPr>
            <a:xfrm>
              <a:off x="2851470" y="3663369"/>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0" name="Rectangle 59">
              <a:extLst>
                <a:ext uri="{FF2B5EF4-FFF2-40B4-BE49-F238E27FC236}">
                  <a16:creationId xmlns:a16="http://schemas.microsoft.com/office/drawing/2014/main" id="{5CA3B5BF-FDFE-B1E5-A955-8B7B3585C8D1}"/>
                </a:ext>
              </a:extLst>
            </p:cNvPr>
            <p:cNvSpPr/>
            <p:nvPr/>
          </p:nvSpPr>
          <p:spPr>
            <a:xfrm>
              <a:off x="2951232" y="3663369"/>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1" name="Rectangle 60">
              <a:extLst>
                <a:ext uri="{FF2B5EF4-FFF2-40B4-BE49-F238E27FC236}">
                  <a16:creationId xmlns:a16="http://schemas.microsoft.com/office/drawing/2014/main" id="{5C94E176-6501-9814-59F9-F69E54AB7C4D}"/>
                </a:ext>
              </a:extLst>
            </p:cNvPr>
            <p:cNvSpPr/>
            <p:nvPr/>
          </p:nvSpPr>
          <p:spPr>
            <a:xfrm>
              <a:off x="3047667" y="3663369"/>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2" name="Rectangle 61">
              <a:extLst>
                <a:ext uri="{FF2B5EF4-FFF2-40B4-BE49-F238E27FC236}">
                  <a16:creationId xmlns:a16="http://schemas.microsoft.com/office/drawing/2014/main" id="{C1462EB2-7328-418B-AC6D-FB4EFD256F87}"/>
                </a:ext>
              </a:extLst>
            </p:cNvPr>
            <p:cNvSpPr/>
            <p:nvPr/>
          </p:nvSpPr>
          <p:spPr>
            <a:xfrm>
              <a:off x="3137453" y="3663369"/>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3" name="Rectangle 62">
              <a:extLst>
                <a:ext uri="{FF2B5EF4-FFF2-40B4-BE49-F238E27FC236}">
                  <a16:creationId xmlns:a16="http://schemas.microsoft.com/office/drawing/2014/main" id="{EE7AA3C3-B5E1-A2FC-BCEB-59C2C5BEFACC}"/>
                </a:ext>
              </a:extLst>
            </p:cNvPr>
            <p:cNvSpPr/>
            <p:nvPr/>
          </p:nvSpPr>
          <p:spPr>
            <a:xfrm>
              <a:off x="3233889" y="3663369"/>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4" name="Rectangle 63">
              <a:extLst>
                <a:ext uri="{FF2B5EF4-FFF2-40B4-BE49-F238E27FC236}">
                  <a16:creationId xmlns:a16="http://schemas.microsoft.com/office/drawing/2014/main" id="{DFFE6D51-0BF7-DB0E-B0A6-DFEAE2A805CC}"/>
                </a:ext>
              </a:extLst>
            </p:cNvPr>
            <p:cNvSpPr/>
            <p:nvPr/>
          </p:nvSpPr>
          <p:spPr>
            <a:xfrm>
              <a:off x="3326999" y="3663369"/>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5" name="Rectangle 64">
              <a:extLst>
                <a:ext uri="{FF2B5EF4-FFF2-40B4-BE49-F238E27FC236}">
                  <a16:creationId xmlns:a16="http://schemas.microsoft.com/office/drawing/2014/main" id="{406ADA11-5548-85B5-D006-4E0FC9ACF1D0}"/>
                </a:ext>
              </a:extLst>
            </p:cNvPr>
            <p:cNvSpPr/>
            <p:nvPr/>
          </p:nvSpPr>
          <p:spPr>
            <a:xfrm>
              <a:off x="3426761" y="3663369"/>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6" name="Rectangle 65">
              <a:extLst>
                <a:ext uri="{FF2B5EF4-FFF2-40B4-BE49-F238E27FC236}">
                  <a16:creationId xmlns:a16="http://schemas.microsoft.com/office/drawing/2014/main" id="{E381C0CE-ED05-85A1-880B-165749580180}"/>
                </a:ext>
              </a:extLst>
            </p:cNvPr>
            <p:cNvSpPr/>
            <p:nvPr/>
          </p:nvSpPr>
          <p:spPr>
            <a:xfrm>
              <a:off x="3523197" y="3663369"/>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7" name="Rectangle 66">
              <a:extLst>
                <a:ext uri="{FF2B5EF4-FFF2-40B4-BE49-F238E27FC236}">
                  <a16:creationId xmlns:a16="http://schemas.microsoft.com/office/drawing/2014/main" id="{3A6399FB-F4CB-5772-74B9-F1A4D7EDE31B}"/>
                </a:ext>
              </a:extLst>
            </p:cNvPr>
            <p:cNvSpPr/>
            <p:nvPr/>
          </p:nvSpPr>
          <p:spPr>
            <a:xfrm>
              <a:off x="2665248" y="3759806"/>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8" name="Rectangle 67">
              <a:extLst>
                <a:ext uri="{FF2B5EF4-FFF2-40B4-BE49-F238E27FC236}">
                  <a16:creationId xmlns:a16="http://schemas.microsoft.com/office/drawing/2014/main" id="{6F58ABBE-2338-5BBB-897F-229F794BCBC8}"/>
                </a:ext>
              </a:extLst>
            </p:cNvPr>
            <p:cNvSpPr/>
            <p:nvPr/>
          </p:nvSpPr>
          <p:spPr>
            <a:xfrm>
              <a:off x="2761684" y="3759806"/>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9" name="Rectangle 68">
              <a:extLst>
                <a:ext uri="{FF2B5EF4-FFF2-40B4-BE49-F238E27FC236}">
                  <a16:creationId xmlns:a16="http://schemas.microsoft.com/office/drawing/2014/main" id="{FFDAA49B-7AA6-C43B-EE3A-32E434404573}"/>
                </a:ext>
              </a:extLst>
            </p:cNvPr>
            <p:cNvSpPr/>
            <p:nvPr/>
          </p:nvSpPr>
          <p:spPr>
            <a:xfrm>
              <a:off x="2854795" y="3759806"/>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0" name="Rectangle 69">
              <a:extLst>
                <a:ext uri="{FF2B5EF4-FFF2-40B4-BE49-F238E27FC236}">
                  <a16:creationId xmlns:a16="http://schemas.microsoft.com/office/drawing/2014/main" id="{551A54C4-9D2C-AB90-153C-40E5B79D9919}"/>
                </a:ext>
              </a:extLst>
            </p:cNvPr>
            <p:cNvSpPr/>
            <p:nvPr/>
          </p:nvSpPr>
          <p:spPr>
            <a:xfrm>
              <a:off x="2954557" y="3759806"/>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1" name="Rectangle 70">
              <a:extLst>
                <a:ext uri="{FF2B5EF4-FFF2-40B4-BE49-F238E27FC236}">
                  <a16:creationId xmlns:a16="http://schemas.microsoft.com/office/drawing/2014/main" id="{4EF461C2-3CCB-1CFA-4468-141972BF0C5E}"/>
                </a:ext>
              </a:extLst>
            </p:cNvPr>
            <p:cNvSpPr/>
            <p:nvPr/>
          </p:nvSpPr>
          <p:spPr>
            <a:xfrm>
              <a:off x="3050992" y="3759806"/>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2" name="Rectangle 71">
              <a:extLst>
                <a:ext uri="{FF2B5EF4-FFF2-40B4-BE49-F238E27FC236}">
                  <a16:creationId xmlns:a16="http://schemas.microsoft.com/office/drawing/2014/main" id="{BC219A93-C3A7-B4B3-EF7C-73FC5341F423}"/>
                </a:ext>
              </a:extLst>
            </p:cNvPr>
            <p:cNvSpPr/>
            <p:nvPr/>
          </p:nvSpPr>
          <p:spPr>
            <a:xfrm>
              <a:off x="3140778" y="3759806"/>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3" name="Rectangle 72">
              <a:extLst>
                <a:ext uri="{FF2B5EF4-FFF2-40B4-BE49-F238E27FC236}">
                  <a16:creationId xmlns:a16="http://schemas.microsoft.com/office/drawing/2014/main" id="{07C2D9C3-99AA-5AAE-2757-C9D07DFEBE00}"/>
                </a:ext>
              </a:extLst>
            </p:cNvPr>
            <p:cNvSpPr/>
            <p:nvPr/>
          </p:nvSpPr>
          <p:spPr>
            <a:xfrm>
              <a:off x="3237214" y="3759806"/>
              <a:ext cx="90636" cy="86459"/>
            </a:xfrm>
            <a:prstGeom prst="rect">
              <a:avLst/>
            </a:prstGeom>
            <a:solidFill>
              <a:srgbClr val="E3C029"/>
            </a:solidFill>
            <a:ln w="3175">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sp>
        <p:nvSpPr>
          <p:cNvPr id="8" name="TextBox 7">
            <a:extLst>
              <a:ext uri="{FF2B5EF4-FFF2-40B4-BE49-F238E27FC236}">
                <a16:creationId xmlns:a16="http://schemas.microsoft.com/office/drawing/2014/main" id="{D9F4A22F-DF4B-0843-270D-CEE4665DE82E}"/>
              </a:ext>
            </a:extLst>
          </p:cNvPr>
          <p:cNvSpPr txBox="1"/>
          <p:nvPr/>
        </p:nvSpPr>
        <p:spPr>
          <a:xfrm>
            <a:off x="682286" y="3656273"/>
            <a:ext cx="1727200" cy="646331"/>
          </a:xfrm>
          <a:prstGeom prst="rect">
            <a:avLst/>
          </a:prstGeom>
          <a:noFill/>
        </p:spPr>
        <p:txBody>
          <a:bodyPr wrap="square" rtlCol="0">
            <a:spAutoFit/>
          </a:bodyPr>
          <a:lstStyle/>
          <a:p>
            <a:r>
              <a:rPr lang="en-GB" dirty="0"/>
              <a:t>… CO2 </a:t>
            </a:r>
            <a:r>
              <a:rPr lang="en-GB" dirty="0" err="1"/>
              <a:t>eraf</a:t>
            </a:r>
            <a:endParaRPr lang="en-GB" dirty="0"/>
          </a:p>
          <a:p>
            <a:r>
              <a:rPr lang="en-GB" dirty="0"/>
              <a:t>… </a:t>
            </a:r>
            <a:r>
              <a:rPr lang="en-GB" dirty="0" err="1"/>
              <a:t>blokje</a:t>
            </a:r>
            <a:r>
              <a:rPr lang="en-GB" dirty="0"/>
              <a:t> </a:t>
            </a:r>
            <a:r>
              <a:rPr lang="en-GB" dirty="0" err="1"/>
              <a:t>weg</a:t>
            </a:r>
            <a:endParaRPr lang="nl-NL" dirty="0"/>
          </a:p>
        </p:txBody>
      </p:sp>
      <p:sp>
        <p:nvSpPr>
          <p:cNvPr id="12" name="TextBox 11">
            <a:extLst>
              <a:ext uri="{FF2B5EF4-FFF2-40B4-BE49-F238E27FC236}">
                <a16:creationId xmlns:a16="http://schemas.microsoft.com/office/drawing/2014/main" id="{89FF6A86-D8D1-3497-1EF0-0DEECB31E3AB}"/>
              </a:ext>
            </a:extLst>
          </p:cNvPr>
          <p:cNvSpPr txBox="1"/>
          <p:nvPr/>
        </p:nvSpPr>
        <p:spPr>
          <a:xfrm>
            <a:off x="6781755" y="1461060"/>
            <a:ext cx="1727200" cy="2308324"/>
          </a:xfrm>
          <a:prstGeom prst="rect">
            <a:avLst/>
          </a:prstGeom>
          <a:noFill/>
        </p:spPr>
        <p:txBody>
          <a:bodyPr wrap="square" rtlCol="0">
            <a:spAutoFit/>
          </a:bodyPr>
          <a:lstStyle/>
          <a:p>
            <a:r>
              <a:rPr lang="en-GB" dirty="0"/>
              <a:t>Pas de </a:t>
            </a:r>
            <a:r>
              <a:rPr lang="en-GB" dirty="0" err="1"/>
              <a:t>blokjes</a:t>
            </a:r>
            <a:r>
              <a:rPr lang="en-GB" dirty="0"/>
              <a:t> op het </a:t>
            </a:r>
            <a:r>
              <a:rPr lang="en-GB" dirty="0" err="1"/>
              <a:t>telbord</a:t>
            </a:r>
            <a:r>
              <a:rPr lang="en-GB" dirty="0"/>
              <a:t> </a:t>
            </a:r>
            <a:r>
              <a:rPr lang="en-GB" dirty="0" err="1"/>
              <a:t>aan</a:t>
            </a:r>
            <a:r>
              <a:rPr lang="en-GB" dirty="0"/>
              <a:t>.</a:t>
            </a:r>
          </a:p>
          <a:p>
            <a:endParaRPr lang="en-GB" dirty="0"/>
          </a:p>
          <a:p>
            <a:r>
              <a:rPr lang="en-GB" dirty="0" err="1"/>
              <a:t>Eerst</a:t>
            </a:r>
            <a:r>
              <a:rPr lang="en-GB" dirty="0"/>
              <a:t> </a:t>
            </a:r>
            <a:r>
              <a:rPr lang="en-GB" dirty="0" err="1"/>
              <a:t>eraf</a:t>
            </a:r>
            <a:r>
              <a:rPr lang="en-GB" dirty="0"/>
              <a:t>, …</a:t>
            </a:r>
          </a:p>
          <a:p>
            <a:endParaRPr lang="en-GB" dirty="0"/>
          </a:p>
          <a:p>
            <a:r>
              <a:rPr lang="en-GB" dirty="0"/>
              <a:t>…, dan </a:t>
            </a:r>
            <a:r>
              <a:rPr lang="en-GB" dirty="0" err="1"/>
              <a:t>erbij</a:t>
            </a:r>
            <a:r>
              <a:rPr lang="en-GB" dirty="0"/>
              <a:t>!</a:t>
            </a:r>
          </a:p>
          <a:p>
            <a:endParaRPr lang="nl-NL" dirty="0"/>
          </a:p>
        </p:txBody>
      </p:sp>
      <p:sp>
        <p:nvSpPr>
          <p:cNvPr id="13" name="TextBox 12">
            <a:extLst>
              <a:ext uri="{FF2B5EF4-FFF2-40B4-BE49-F238E27FC236}">
                <a16:creationId xmlns:a16="http://schemas.microsoft.com/office/drawing/2014/main" id="{6315BC8E-BC65-832A-BF72-6C86C95E4919}"/>
              </a:ext>
            </a:extLst>
          </p:cNvPr>
          <p:cNvSpPr txBox="1"/>
          <p:nvPr/>
        </p:nvSpPr>
        <p:spPr>
          <a:xfrm>
            <a:off x="6786484" y="4334716"/>
            <a:ext cx="1513690" cy="307777"/>
          </a:xfrm>
          <a:prstGeom prst="rect">
            <a:avLst/>
          </a:prstGeom>
          <a:noFill/>
        </p:spPr>
        <p:txBody>
          <a:bodyPr wrap="square" rtlCol="0">
            <a:spAutoFit/>
          </a:bodyPr>
          <a:lstStyle/>
          <a:p>
            <a:r>
              <a:rPr lang="en-GB" sz="1400" dirty="0" err="1">
                <a:solidFill>
                  <a:srgbClr val="009136"/>
                </a:solidFill>
              </a:rPr>
              <a:t>Blokjesbaas</a:t>
            </a:r>
            <a:endParaRPr lang="nl-NL" sz="1400" dirty="0">
              <a:solidFill>
                <a:srgbClr val="009136"/>
              </a:solidFill>
            </a:endParaRPr>
          </a:p>
        </p:txBody>
      </p:sp>
      <p:sp>
        <p:nvSpPr>
          <p:cNvPr id="15" name="TextBox 14">
            <a:extLst>
              <a:ext uri="{FF2B5EF4-FFF2-40B4-BE49-F238E27FC236}">
                <a16:creationId xmlns:a16="http://schemas.microsoft.com/office/drawing/2014/main" id="{AFF62FA4-BCE3-91EE-786B-EA44FF97D441}"/>
              </a:ext>
            </a:extLst>
          </p:cNvPr>
          <p:cNvSpPr txBox="1"/>
          <p:nvPr/>
        </p:nvSpPr>
        <p:spPr>
          <a:xfrm>
            <a:off x="4297456" y="2674420"/>
            <a:ext cx="1727200" cy="646331"/>
          </a:xfrm>
          <a:prstGeom prst="rect">
            <a:avLst/>
          </a:prstGeom>
          <a:noFill/>
        </p:spPr>
        <p:txBody>
          <a:bodyPr wrap="square" rtlCol="0">
            <a:spAutoFit/>
          </a:bodyPr>
          <a:lstStyle/>
          <a:p>
            <a:r>
              <a:rPr lang="en-GB" dirty="0"/>
              <a:t>… </a:t>
            </a:r>
            <a:r>
              <a:rPr lang="en-GB" dirty="0" err="1"/>
              <a:t>eiwit</a:t>
            </a:r>
            <a:r>
              <a:rPr lang="en-GB" dirty="0"/>
              <a:t> </a:t>
            </a:r>
            <a:r>
              <a:rPr lang="en-GB" dirty="0" err="1"/>
              <a:t>erbij</a:t>
            </a:r>
            <a:endParaRPr lang="en-GB" dirty="0"/>
          </a:p>
          <a:p>
            <a:r>
              <a:rPr lang="en-GB" dirty="0"/>
              <a:t>… </a:t>
            </a:r>
            <a:r>
              <a:rPr lang="en-GB" dirty="0" err="1"/>
              <a:t>blokjes</a:t>
            </a:r>
            <a:r>
              <a:rPr lang="en-GB" dirty="0"/>
              <a:t> </a:t>
            </a:r>
            <a:r>
              <a:rPr lang="en-GB" dirty="0" err="1"/>
              <a:t>erbij</a:t>
            </a:r>
            <a:endParaRPr lang="nl-NL" dirty="0"/>
          </a:p>
        </p:txBody>
      </p:sp>
      <p:sp>
        <p:nvSpPr>
          <p:cNvPr id="16" name="TextBox 15">
            <a:extLst>
              <a:ext uri="{FF2B5EF4-FFF2-40B4-BE49-F238E27FC236}">
                <a16:creationId xmlns:a16="http://schemas.microsoft.com/office/drawing/2014/main" id="{A3C7D8C5-8149-739B-7210-A7030C907426}"/>
              </a:ext>
            </a:extLst>
          </p:cNvPr>
          <p:cNvSpPr txBox="1"/>
          <p:nvPr/>
        </p:nvSpPr>
        <p:spPr>
          <a:xfrm>
            <a:off x="4330650" y="3656273"/>
            <a:ext cx="1727200" cy="646331"/>
          </a:xfrm>
          <a:prstGeom prst="rect">
            <a:avLst/>
          </a:prstGeom>
          <a:noFill/>
        </p:spPr>
        <p:txBody>
          <a:bodyPr wrap="square" rtlCol="0">
            <a:spAutoFit/>
          </a:bodyPr>
          <a:lstStyle/>
          <a:p>
            <a:r>
              <a:rPr lang="en-GB" dirty="0"/>
              <a:t>… CO2 </a:t>
            </a:r>
            <a:r>
              <a:rPr lang="en-GB" dirty="0" err="1"/>
              <a:t>erbij</a:t>
            </a:r>
            <a:endParaRPr lang="en-GB" dirty="0"/>
          </a:p>
          <a:p>
            <a:r>
              <a:rPr lang="en-GB" dirty="0"/>
              <a:t>… </a:t>
            </a:r>
            <a:r>
              <a:rPr lang="en-GB" dirty="0" err="1"/>
              <a:t>blokje</a:t>
            </a:r>
            <a:r>
              <a:rPr lang="en-GB" dirty="0"/>
              <a:t> </a:t>
            </a:r>
            <a:r>
              <a:rPr lang="en-GB" dirty="0" err="1"/>
              <a:t>erbij</a:t>
            </a:r>
            <a:endParaRPr lang="nl-NL" dirty="0"/>
          </a:p>
        </p:txBody>
      </p:sp>
      <p:sp>
        <p:nvSpPr>
          <p:cNvPr id="17" name="TextBox 16">
            <a:extLst>
              <a:ext uri="{FF2B5EF4-FFF2-40B4-BE49-F238E27FC236}">
                <a16:creationId xmlns:a16="http://schemas.microsoft.com/office/drawing/2014/main" id="{2C85B715-545A-4CB0-D46B-A51368730E26}"/>
              </a:ext>
            </a:extLst>
          </p:cNvPr>
          <p:cNvSpPr txBox="1"/>
          <p:nvPr/>
        </p:nvSpPr>
        <p:spPr>
          <a:xfrm>
            <a:off x="649092" y="1815957"/>
            <a:ext cx="1727200" cy="646331"/>
          </a:xfrm>
          <a:prstGeom prst="rect">
            <a:avLst/>
          </a:prstGeom>
          <a:noFill/>
        </p:spPr>
        <p:txBody>
          <a:bodyPr wrap="square" rtlCol="0">
            <a:spAutoFit/>
          </a:bodyPr>
          <a:lstStyle/>
          <a:p>
            <a:r>
              <a:rPr lang="en-GB" dirty="0" err="1"/>
              <a:t>Kijk</a:t>
            </a:r>
            <a:r>
              <a:rPr lang="en-GB" dirty="0"/>
              <a:t> </a:t>
            </a:r>
            <a:r>
              <a:rPr lang="en-GB" dirty="0" err="1"/>
              <a:t>naar</a:t>
            </a:r>
            <a:r>
              <a:rPr lang="en-GB" dirty="0"/>
              <a:t> </a:t>
            </a:r>
            <a:r>
              <a:rPr lang="en-GB" dirty="0" err="1"/>
              <a:t>vakje</a:t>
            </a:r>
            <a:r>
              <a:rPr lang="en-GB" dirty="0"/>
              <a:t> </a:t>
            </a:r>
            <a:r>
              <a:rPr lang="en-GB" dirty="0" err="1"/>
              <a:t>dat</a:t>
            </a:r>
            <a:r>
              <a:rPr lang="en-GB" dirty="0"/>
              <a:t> </a:t>
            </a:r>
            <a:r>
              <a:rPr lang="en-GB" dirty="0" err="1"/>
              <a:t>verdwijnt</a:t>
            </a:r>
            <a:endParaRPr lang="nl-NL" dirty="0"/>
          </a:p>
        </p:txBody>
      </p:sp>
      <p:sp>
        <p:nvSpPr>
          <p:cNvPr id="18" name="TextBox 17">
            <a:extLst>
              <a:ext uri="{FF2B5EF4-FFF2-40B4-BE49-F238E27FC236}">
                <a16:creationId xmlns:a16="http://schemas.microsoft.com/office/drawing/2014/main" id="{D205EBA3-FE02-5C0D-A5F7-53054EB46D06}"/>
              </a:ext>
            </a:extLst>
          </p:cNvPr>
          <p:cNvSpPr txBox="1"/>
          <p:nvPr/>
        </p:nvSpPr>
        <p:spPr>
          <a:xfrm>
            <a:off x="4297456" y="1815957"/>
            <a:ext cx="1727200" cy="369332"/>
          </a:xfrm>
          <a:prstGeom prst="rect">
            <a:avLst/>
          </a:prstGeom>
          <a:noFill/>
        </p:spPr>
        <p:txBody>
          <a:bodyPr wrap="square" rtlCol="0">
            <a:spAutoFit/>
          </a:bodyPr>
          <a:lstStyle/>
          <a:p>
            <a:r>
              <a:rPr lang="en-GB" dirty="0" err="1"/>
              <a:t>Kijk</a:t>
            </a:r>
            <a:r>
              <a:rPr lang="en-GB" dirty="0"/>
              <a:t> </a:t>
            </a:r>
            <a:r>
              <a:rPr lang="en-GB" dirty="0" err="1"/>
              <a:t>naar</a:t>
            </a:r>
            <a:r>
              <a:rPr lang="en-GB" dirty="0"/>
              <a:t> </a:t>
            </a:r>
            <a:r>
              <a:rPr lang="en-GB" dirty="0" err="1"/>
              <a:t>kaart</a:t>
            </a:r>
            <a:endParaRPr lang="nl-NL" dirty="0"/>
          </a:p>
        </p:txBody>
      </p:sp>
      <p:sp>
        <p:nvSpPr>
          <p:cNvPr id="19" name="TextBox 18">
            <a:extLst>
              <a:ext uri="{FF2B5EF4-FFF2-40B4-BE49-F238E27FC236}">
                <a16:creationId xmlns:a16="http://schemas.microsoft.com/office/drawing/2014/main" id="{3C5D0FFE-B5CF-3F33-D4C5-B422B544BFA1}"/>
              </a:ext>
            </a:extLst>
          </p:cNvPr>
          <p:cNvSpPr txBox="1"/>
          <p:nvPr/>
        </p:nvSpPr>
        <p:spPr>
          <a:xfrm>
            <a:off x="649092" y="1391084"/>
            <a:ext cx="1727200" cy="369332"/>
          </a:xfrm>
          <a:prstGeom prst="rect">
            <a:avLst/>
          </a:prstGeom>
          <a:noFill/>
        </p:spPr>
        <p:txBody>
          <a:bodyPr wrap="square" rtlCol="0">
            <a:spAutoFit/>
          </a:bodyPr>
          <a:lstStyle/>
          <a:p>
            <a:r>
              <a:rPr lang="en-GB" b="1" dirty="0" err="1">
                <a:solidFill>
                  <a:srgbClr val="11A255"/>
                </a:solidFill>
              </a:rPr>
              <a:t>Eerst</a:t>
            </a:r>
            <a:r>
              <a:rPr lang="en-GB" b="1" dirty="0">
                <a:solidFill>
                  <a:srgbClr val="11A255"/>
                </a:solidFill>
              </a:rPr>
              <a:t> </a:t>
            </a:r>
            <a:r>
              <a:rPr lang="en-GB" b="1" dirty="0" err="1">
                <a:solidFill>
                  <a:srgbClr val="11A255"/>
                </a:solidFill>
              </a:rPr>
              <a:t>eraf</a:t>
            </a:r>
            <a:r>
              <a:rPr lang="en-GB" b="1" dirty="0">
                <a:solidFill>
                  <a:srgbClr val="11A255"/>
                </a:solidFill>
              </a:rPr>
              <a:t>, …</a:t>
            </a:r>
            <a:endParaRPr lang="nl-NL" b="1" dirty="0">
              <a:solidFill>
                <a:srgbClr val="11A255"/>
              </a:solidFill>
            </a:endParaRPr>
          </a:p>
        </p:txBody>
      </p:sp>
      <p:sp>
        <p:nvSpPr>
          <p:cNvPr id="20" name="TextBox 19">
            <a:extLst>
              <a:ext uri="{FF2B5EF4-FFF2-40B4-BE49-F238E27FC236}">
                <a16:creationId xmlns:a16="http://schemas.microsoft.com/office/drawing/2014/main" id="{864653F4-A43A-697A-23CD-A4E70A5B01EF}"/>
              </a:ext>
            </a:extLst>
          </p:cNvPr>
          <p:cNvSpPr txBox="1"/>
          <p:nvPr/>
        </p:nvSpPr>
        <p:spPr>
          <a:xfrm>
            <a:off x="4297456" y="1391084"/>
            <a:ext cx="1727200" cy="369332"/>
          </a:xfrm>
          <a:prstGeom prst="rect">
            <a:avLst/>
          </a:prstGeom>
          <a:noFill/>
        </p:spPr>
        <p:txBody>
          <a:bodyPr wrap="square" rtlCol="0">
            <a:spAutoFit/>
          </a:bodyPr>
          <a:lstStyle/>
          <a:p>
            <a:r>
              <a:rPr lang="en-GB" b="1" dirty="0">
                <a:solidFill>
                  <a:srgbClr val="11A255"/>
                </a:solidFill>
              </a:rPr>
              <a:t>…, dan </a:t>
            </a:r>
            <a:r>
              <a:rPr lang="en-GB" b="1" dirty="0" err="1">
                <a:solidFill>
                  <a:srgbClr val="11A255"/>
                </a:solidFill>
              </a:rPr>
              <a:t>erbij</a:t>
            </a:r>
            <a:r>
              <a:rPr lang="en-GB" b="1" dirty="0">
                <a:solidFill>
                  <a:srgbClr val="11A255"/>
                </a:solidFill>
              </a:rPr>
              <a:t>!</a:t>
            </a:r>
            <a:endParaRPr lang="nl-NL" b="1" dirty="0">
              <a:solidFill>
                <a:srgbClr val="11A255"/>
              </a:solidFill>
            </a:endParaRPr>
          </a:p>
        </p:txBody>
      </p:sp>
    </p:spTree>
    <p:extLst>
      <p:ext uri="{BB962C8B-B14F-4D97-AF65-F5344CB8AC3E}">
        <p14:creationId xmlns:p14="http://schemas.microsoft.com/office/powerpoint/2010/main" val="17952724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C989D-6C2E-33B3-6FA1-5BDD75B0124F}"/>
            </a:ext>
          </a:extLst>
        </p:cNvPr>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5967596-BE0D-8C2A-058D-888D25748C5D}"/>
              </a:ext>
            </a:extLst>
          </p:cNvPr>
          <p:cNvSpPr>
            <a:spLocks noGrp="1"/>
          </p:cNvSpPr>
          <p:nvPr>
            <p:ph type="sldNum" sz="quarter" idx="4"/>
          </p:nvPr>
        </p:nvSpPr>
        <p:spPr/>
        <p:txBody>
          <a:bodyPr/>
          <a:lstStyle/>
          <a:p>
            <a:fld id="{FE63E531-1C3B-364E-9A80-B8838FF23FE5}" type="slidenum">
              <a:rPr lang="nl-NL" smtClean="0"/>
              <a:pPr/>
              <a:t>31</a:t>
            </a:fld>
            <a:endParaRPr lang="nl-NL" dirty="0"/>
          </a:p>
        </p:txBody>
      </p:sp>
      <p:sp>
        <p:nvSpPr>
          <p:cNvPr id="5" name="Titel 4">
            <a:extLst>
              <a:ext uri="{FF2B5EF4-FFF2-40B4-BE49-F238E27FC236}">
                <a16:creationId xmlns:a16="http://schemas.microsoft.com/office/drawing/2014/main" id="{9204FEF9-98BD-ACA5-F326-BA19AC0EEBA7}"/>
              </a:ext>
            </a:extLst>
          </p:cNvPr>
          <p:cNvSpPr>
            <a:spLocks noGrp="1"/>
          </p:cNvSpPr>
          <p:nvPr>
            <p:ph type="title"/>
          </p:nvPr>
        </p:nvSpPr>
        <p:spPr/>
        <p:txBody>
          <a:bodyPr/>
          <a:lstStyle/>
          <a:p>
            <a:r>
              <a:rPr lang="en-GB" dirty="0" err="1"/>
              <a:t>Dobbelsteen</a:t>
            </a:r>
            <a:r>
              <a:rPr lang="en-GB" dirty="0"/>
              <a:t> &amp; </a:t>
            </a:r>
            <a:r>
              <a:rPr lang="en-GB" dirty="0" err="1"/>
              <a:t>gebeurtenis</a:t>
            </a:r>
            <a:endParaRPr lang="nl-NL" dirty="0"/>
          </a:p>
        </p:txBody>
      </p:sp>
      <p:sp>
        <p:nvSpPr>
          <p:cNvPr id="6" name="Text Placeholder 5">
            <a:extLst>
              <a:ext uri="{FF2B5EF4-FFF2-40B4-BE49-F238E27FC236}">
                <a16:creationId xmlns:a16="http://schemas.microsoft.com/office/drawing/2014/main" id="{8D5C2294-C768-9725-8CB1-484D92346B3F}"/>
              </a:ext>
            </a:extLst>
          </p:cNvPr>
          <p:cNvSpPr>
            <a:spLocks noGrp="1"/>
          </p:cNvSpPr>
          <p:nvPr>
            <p:ph type="body" sz="quarter" idx="13"/>
          </p:nvPr>
        </p:nvSpPr>
        <p:spPr>
          <a:xfrm>
            <a:off x="2936241" y="1611220"/>
            <a:ext cx="5704522" cy="3060000"/>
          </a:xfrm>
        </p:spPr>
        <p:txBody>
          <a:bodyPr/>
          <a:lstStyle/>
          <a:p>
            <a:pPr marL="0" indent="0">
              <a:buNone/>
            </a:pPr>
            <a:r>
              <a:rPr lang="en-GB" dirty="0"/>
              <a:t>1 </a:t>
            </a:r>
            <a:r>
              <a:rPr lang="en-GB" dirty="0" err="1"/>
              <a:t>groepje</a:t>
            </a:r>
            <a:r>
              <a:rPr lang="en-GB" dirty="0"/>
              <a:t> </a:t>
            </a:r>
            <a:r>
              <a:rPr lang="en-GB" dirty="0" err="1"/>
              <a:t>gooit</a:t>
            </a:r>
            <a:r>
              <a:rPr lang="en-GB" dirty="0"/>
              <a:t> </a:t>
            </a:r>
            <a:r>
              <a:rPr lang="en-GB" dirty="0" err="1"/>
              <a:t>dobbelsteen</a:t>
            </a:r>
            <a:endParaRPr lang="en-GB" dirty="0"/>
          </a:p>
          <a:p>
            <a:pPr marL="0" indent="0">
              <a:buNone/>
            </a:pPr>
            <a:endParaRPr lang="en-GB" dirty="0"/>
          </a:p>
          <a:p>
            <a:pPr marL="0" indent="0">
              <a:buNone/>
            </a:pPr>
            <a:r>
              <a:rPr lang="en-GB" dirty="0" err="1"/>
              <a:t>Welke</a:t>
            </a:r>
            <a:r>
              <a:rPr lang="en-GB" dirty="0"/>
              <a:t> </a:t>
            </a:r>
            <a:r>
              <a:rPr lang="en-GB" dirty="0" err="1"/>
              <a:t>gebeurtenis</a:t>
            </a:r>
            <a:r>
              <a:rPr lang="en-GB" dirty="0"/>
              <a:t> </a:t>
            </a:r>
            <a:r>
              <a:rPr lang="en-GB" dirty="0" err="1"/>
              <a:t>hoort</a:t>
            </a:r>
            <a:r>
              <a:rPr lang="en-GB" dirty="0"/>
              <a:t> </a:t>
            </a:r>
            <a:r>
              <a:rPr lang="en-GB" dirty="0" err="1"/>
              <a:t>daarbij</a:t>
            </a:r>
            <a:r>
              <a:rPr lang="en-GB" dirty="0"/>
              <a:t>?</a:t>
            </a:r>
          </a:p>
        </p:txBody>
      </p:sp>
      <p:pic>
        <p:nvPicPr>
          <p:cNvPr id="3" name="Picture 2" descr="A red die with white numbers on it&#10;&#10;Description automatically generated">
            <a:extLst>
              <a:ext uri="{FF2B5EF4-FFF2-40B4-BE49-F238E27FC236}">
                <a16:creationId xmlns:a16="http://schemas.microsoft.com/office/drawing/2014/main" id="{47C32AE0-93B8-AD26-DCBF-C3F00F1B27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412" y="1462664"/>
            <a:ext cx="1767456" cy="1831340"/>
          </a:xfrm>
          <a:prstGeom prst="rect">
            <a:avLst/>
          </a:prstGeom>
        </p:spPr>
      </p:pic>
    </p:spTree>
    <p:extLst>
      <p:ext uri="{BB962C8B-B14F-4D97-AF65-F5344CB8AC3E}">
        <p14:creationId xmlns:p14="http://schemas.microsoft.com/office/powerpoint/2010/main" val="4824332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C989D-6C2E-33B3-6FA1-5BDD75B0124F}"/>
            </a:ext>
          </a:extLst>
        </p:cNvPr>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5967596-BE0D-8C2A-058D-888D25748C5D}"/>
              </a:ext>
            </a:extLst>
          </p:cNvPr>
          <p:cNvSpPr>
            <a:spLocks noGrp="1"/>
          </p:cNvSpPr>
          <p:nvPr>
            <p:ph type="sldNum" sz="quarter" idx="4"/>
          </p:nvPr>
        </p:nvSpPr>
        <p:spPr/>
        <p:txBody>
          <a:bodyPr/>
          <a:lstStyle/>
          <a:p>
            <a:fld id="{FE63E531-1C3B-364E-9A80-B8838FF23FE5}" type="slidenum">
              <a:rPr lang="nl-NL" smtClean="0"/>
              <a:pPr/>
              <a:t>32</a:t>
            </a:fld>
            <a:endParaRPr lang="nl-NL" dirty="0"/>
          </a:p>
        </p:txBody>
      </p:sp>
      <p:sp>
        <p:nvSpPr>
          <p:cNvPr id="5" name="Titel 4">
            <a:extLst>
              <a:ext uri="{FF2B5EF4-FFF2-40B4-BE49-F238E27FC236}">
                <a16:creationId xmlns:a16="http://schemas.microsoft.com/office/drawing/2014/main" id="{9204FEF9-98BD-ACA5-F326-BA19AC0EEBA7}"/>
              </a:ext>
            </a:extLst>
          </p:cNvPr>
          <p:cNvSpPr>
            <a:spLocks noGrp="1"/>
          </p:cNvSpPr>
          <p:nvPr>
            <p:ph type="title"/>
          </p:nvPr>
        </p:nvSpPr>
        <p:spPr/>
        <p:txBody>
          <a:bodyPr/>
          <a:lstStyle/>
          <a:p>
            <a:r>
              <a:rPr lang="en-GB" dirty="0" err="1"/>
              <a:t>Einde</a:t>
            </a:r>
            <a:r>
              <a:rPr lang="en-GB" dirty="0"/>
              <a:t> </a:t>
            </a:r>
            <a:r>
              <a:rPr lang="en-GB" dirty="0" err="1"/>
              <a:t>spel</a:t>
            </a:r>
            <a:endParaRPr lang="nl-NL" dirty="0"/>
          </a:p>
        </p:txBody>
      </p:sp>
      <p:sp>
        <p:nvSpPr>
          <p:cNvPr id="2" name="Text Placeholder 1">
            <a:extLst>
              <a:ext uri="{FF2B5EF4-FFF2-40B4-BE49-F238E27FC236}">
                <a16:creationId xmlns:a16="http://schemas.microsoft.com/office/drawing/2014/main" id="{93481CB6-9133-BAB0-48AE-00291835A6CA}"/>
              </a:ext>
            </a:extLst>
          </p:cNvPr>
          <p:cNvSpPr>
            <a:spLocks noGrp="1"/>
          </p:cNvSpPr>
          <p:nvPr>
            <p:ph type="body" sz="quarter" idx="13"/>
          </p:nvPr>
        </p:nvSpPr>
        <p:spPr/>
        <p:txBody>
          <a:bodyPr/>
          <a:lstStyle/>
          <a:p>
            <a:pPr marL="0" indent="0">
              <a:buNone/>
            </a:pPr>
            <a:r>
              <a:rPr lang="en-GB" dirty="0" err="1"/>
              <a:t>Vul</a:t>
            </a:r>
            <a:r>
              <a:rPr lang="en-GB" dirty="0"/>
              <a:t> in!</a:t>
            </a:r>
          </a:p>
          <a:p>
            <a:pPr marL="0" indent="0">
              <a:buNone/>
            </a:pPr>
            <a:r>
              <a:rPr lang="en-GB" dirty="0"/>
              <a:t>Wat </a:t>
            </a:r>
            <a:r>
              <a:rPr lang="en-GB" dirty="0" err="1"/>
              <a:t>zijn</a:t>
            </a:r>
            <a:r>
              <a:rPr lang="en-GB" dirty="0"/>
              <a:t> </a:t>
            </a:r>
            <a:r>
              <a:rPr lang="en-GB" dirty="0" err="1"/>
              <a:t>jullie</a:t>
            </a:r>
            <a:r>
              <a:rPr lang="en-GB" dirty="0"/>
              <a:t> </a:t>
            </a:r>
            <a:r>
              <a:rPr lang="en-GB" dirty="0" err="1"/>
              <a:t>eindstanden</a:t>
            </a:r>
            <a:r>
              <a:rPr lang="en-GB" dirty="0"/>
              <a:t> </a:t>
            </a:r>
            <a:r>
              <a:rPr lang="en-GB" dirty="0" err="1"/>
              <a:t>voor</a:t>
            </a:r>
            <a:r>
              <a:rPr lang="en-GB" dirty="0"/>
              <a:t> </a:t>
            </a:r>
            <a:r>
              <a:rPr lang="en-GB" dirty="0" err="1"/>
              <a:t>eiwit</a:t>
            </a:r>
            <a:r>
              <a:rPr lang="en-GB" dirty="0"/>
              <a:t> </a:t>
            </a:r>
            <a:r>
              <a:rPr lang="en-GB" dirty="0" err="1"/>
              <a:t>en</a:t>
            </a:r>
            <a:r>
              <a:rPr lang="en-GB" dirty="0"/>
              <a:t> CO2?</a:t>
            </a:r>
          </a:p>
          <a:p>
            <a:pPr marL="0" indent="0">
              <a:buNone/>
            </a:pPr>
            <a:r>
              <a:rPr lang="en-GB" dirty="0"/>
              <a:t>En </a:t>
            </a:r>
            <a:r>
              <a:rPr lang="en-GB" dirty="0" err="1"/>
              <a:t>hoeveel</a:t>
            </a:r>
            <a:r>
              <a:rPr lang="en-GB" dirty="0"/>
              <a:t> </a:t>
            </a:r>
            <a:r>
              <a:rPr lang="en-GB" dirty="0" err="1"/>
              <a:t>blije</a:t>
            </a:r>
            <a:r>
              <a:rPr lang="en-GB" dirty="0"/>
              <a:t> </a:t>
            </a:r>
            <a:r>
              <a:rPr lang="en-GB" dirty="0" err="1"/>
              <a:t>en</a:t>
            </a:r>
            <a:r>
              <a:rPr lang="en-GB" dirty="0"/>
              <a:t> </a:t>
            </a:r>
            <a:r>
              <a:rPr lang="en-GB" dirty="0" err="1"/>
              <a:t>boze</a:t>
            </a:r>
            <a:r>
              <a:rPr lang="en-GB" dirty="0"/>
              <a:t> smileys </a:t>
            </a:r>
            <a:r>
              <a:rPr lang="en-GB" dirty="0" err="1"/>
              <a:t>hebben</a:t>
            </a:r>
            <a:r>
              <a:rPr lang="en-GB" dirty="0"/>
              <a:t> </a:t>
            </a:r>
            <a:r>
              <a:rPr lang="en-GB" dirty="0" err="1"/>
              <a:t>jullie</a:t>
            </a:r>
            <a:r>
              <a:rPr lang="en-GB" dirty="0"/>
              <a:t>?</a:t>
            </a:r>
          </a:p>
        </p:txBody>
      </p:sp>
      <p:pic>
        <p:nvPicPr>
          <p:cNvPr id="3" name="Picture 5">
            <a:extLst>
              <a:ext uri="{FF2B5EF4-FFF2-40B4-BE49-F238E27FC236}">
                <a16:creationId xmlns:a16="http://schemas.microsoft.com/office/drawing/2014/main" id="{8A73CFEF-8EDD-F35A-D079-1009CBC13229}"/>
              </a:ext>
            </a:extLst>
          </p:cNvPr>
          <p:cNvPicPr>
            <a:picLocks noChangeAspect="1"/>
          </p:cNvPicPr>
          <p:nvPr/>
        </p:nvPicPr>
        <p:blipFill rotWithShape="1">
          <a:blip r:embed="rId3">
            <a:extLst>
              <a:ext uri="{28A0092B-C50C-407E-A947-70E740481C1C}">
                <a14:useLocalDpi xmlns:a14="http://schemas.microsoft.com/office/drawing/2010/main" val="0"/>
              </a:ext>
            </a:extLst>
          </a:blip>
          <a:srcRect t="86175"/>
          <a:stretch/>
        </p:blipFill>
        <p:spPr>
          <a:xfrm>
            <a:off x="1387633" y="3260436"/>
            <a:ext cx="6368734" cy="1235293"/>
          </a:xfrm>
          <a:prstGeom prst="rect">
            <a:avLst/>
          </a:prstGeom>
        </p:spPr>
      </p:pic>
      <p:grpSp>
        <p:nvGrpSpPr>
          <p:cNvPr id="17" name="Group 16">
            <a:extLst>
              <a:ext uri="{FF2B5EF4-FFF2-40B4-BE49-F238E27FC236}">
                <a16:creationId xmlns:a16="http://schemas.microsoft.com/office/drawing/2014/main" id="{6496D3D1-F8C4-ED99-DDB0-DC0AB5CE5FF1}"/>
              </a:ext>
            </a:extLst>
          </p:cNvPr>
          <p:cNvGrpSpPr/>
          <p:nvPr/>
        </p:nvGrpSpPr>
        <p:grpSpPr>
          <a:xfrm>
            <a:off x="2422640" y="4331855"/>
            <a:ext cx="329400" cy="359640"/>
            <a:chOff x="2422640" y="4331855"/>
            <a:chExt cx="329400" cy="359640"/>
          </a:xfrm>
        </p:grpSpPr>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54336426-1130-A583-DE1C-CCE19DED71B0}"/>
                    </a:ext>
                  </a:extLst>
                </p14:cNvPr>
                <p14:cNvContentPartPr/>
                <p14:nvPr/>
              </p14:nvContentPartPr>
              <p14:xfrm>
                <a:off x="2552600" y="4350215"/>
                <a:ext cx="15120" cy="341280"/>
              </p14:xfrm>
            </p:contentPart>
          </mc:Choice>
          <mc:Fallback xmlns="">
            <p:pic>
              <p:nvPicPr>
                <p:cNvPr id="6" name="Ink 5">
                  <a:extLst>
                    <a:ext uri="{FF2B5EF4-FFF2-40B4-BE49-F238E27FC236}">
                      <a16:creationId xmlns:a16="http://schemas.microsoft.com/office/drawing/2014/main" id="{54336426-1130-A583-DE1C-CCE19DED71B0}"/>
                    </a:ext>
                  </a:extLst>
                </p:cNvPr>
                <p:cNvPicPr/>
                <p:nvPr/>
              </p:nvPicPr>
              <p:blipFill>
                <a:blip r:embed="rId5"/>
                <a:stretch>
                  <a:fillRect/>
                </a:stretch>
              </p:blipFill>
              <p:spPr>
                <a:xfrm>
                  <a:off x="2543960" y="4341575"/>
                  <a:ext cx="32760" cy="358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CA9D3FC9-5630-AFF4-3896-B28039327AA3}"/>
                    </a:ext>
                  </a:extLst>
                </p14:cNvPr>
                <p14:cNvContentPartPr/>
                <p14:nvPr/>
              </p14:nvContentPartPr>
              <p14:xfrm>
                <a:off x="2422640" y="4331855"/>
                <a:ext cx="329400" cy="201960"/>
              </p14:xfrm>
            </p:contentPart>
          </mc:Choice>
          <mc:Fallback xmlns="">
            <p:pic>
              <p:nvPicPr>
                <p:cNvPr id="7" name="Ink 6">
                  <a:extLst>
                    <a:ext uri="{FF2B5EF4-FFF2-40B4-BE49-F238E27FC236}">
                      <a16:creationId xmlns:a16="http://schemas.microsoft.com/office/drawing/2014/main" id="{CA9D3FC9-5630-AFF4-3896-B28039327AA3}"/>
                    </a:ext>
                  </a:extLst>
                </p:cNvPr>
                <p:cNvPicPr/>
                <p:nvPr/>
              </p:nvPicPr>
              <p:blipFill>
                <a:blip r:embed="rId7"/>
                <a:stretch>
                  <a:fillRect/>
                </a:stretch>
              </p:blipFill>
              <p:spPr>
                <a:xfrm>
                  <a:off x="2413640" y="4322855"/>
                  <a:ext cx="347040" cy="219600"/>
                </a:xfrm>
                <a:prstGeom prst="rect">
                  <a:avLst/>
                </a:prstGeom>
              </p:spPr>
            </p:pic>
          </mc:Fallback>
        </mc:AlternateContent>
      </p:grpSp>
      <p:grpSp>
        <p:nvGrpSpPr>
          <p:cNvPr id="16" name="Group 15">
            <a:extLst>
              <a:ext uri="{FF2B5EF4-FFF2-40B4-BE49-F238E27FC236}">
                <a16:creationId xmlns:a16="http://schemas.microsoft.com/office/drawing/2014/main" id="{91D43307-E30A-4B59-F141-26EF620FDD63}"/>
              </a:ext>
            </a:extLst>
          </p:cNvPr>
          <p:cNvGrpSpPr/>
          <p:nvPr/>
        </p:nvGrpSpPr>
        <p:grpSpPr>
          <a:xfrm>
            <a:off x="3861920" y="4340855"/>
            <a:ext cx="334800" cy="432720"/>
            <a:chOff x="3861920" y="4340855"/>
            <a:chExt cx="334800" cy="432720"/>
          </a:xfrm>
        </p:grpSpPr>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F26AFFE2-B031-D791-ACF4-3D287B2D049E}"/>
                    </a:ext>
                  </a:extLst>
                </p14:cNvPr>
                <p14:cNvContentPartPr/>
                <p14:nvPr/>
              </p14:nvContentPartPr>
              <p14:xfrm>
                <a:off x="3944720" y="4359215"/>
                <a:ext cx="36360" cy="414360"/>
              </p14:xfrm>
            </p:contentPart>
          </mc:Choice>
          <mc:Fallback xmlns="">
            <p:pic>
              <p:nvPicPr>
                <p:cNvPr id="8" name="Ink 7">
                  <a:extLst>
                    <a:ext uri="{FF2B5EF4-FFF2-40B4-BE49-F238E27FC236}">
                      <a16:creationId xmlns:a16="http://schemas.microsoft.com/office/drawing/2014/main" id="{F26AFFE2-B031-D791-ACF4-3D287B2D049E}"/>
                    </a:ext>
                  </a:extLst>
                </p:cNvPr>
                <p:cNvPicPr/>
                <p:nvPr/>
              </p:nvPicPr>
              <p:blipFill>
                <a:blip r:embed="rId9"/>
                <a:stretch>
                  <a:fillRect/>
                </a:stretch>
              </p:blipFill>
              <p:spPr>
                <a:xfrm>
                  <a:off x="3936080" y="4350575"/>
                  <a:ext cx="5400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BB5B2B8D-4AF9-6FEB-204F-D185EF351E8D}"/>
                    </a:ext>
                  </a:extLst>
                </p14:cNvPr>
                <p14:cNvContentPartPr/>
                <p14:nvPr/>
              </p14:nvContentPartPr>
              <p14:xfrm>
                <a:off x="3861920" y="4340855"/>
                <a:ext cx="334800" cy="192240"/>
              </p14:xfrm>
            </p:contentPart>
          </mc:Choice>
          <mc:Fallback xmlns="">
            <p:pic>
              <p:nvPicPr>
                <p:cNvPr id="9" name="Ink 8">
                  <a:extLst>
                    <a:ext uri="{FF2B5EF4-FFF2-40B4-BE49-F238E27FC236}">
                      <a16:creationId xmlns:a16="http://schemas.microsoft.com/office/drawing/2014/main" id="{BB5B2B8D-4AF9-6FEB-204F-D185EF351E8D}"/>
                    </a:ext>
                  </a:extLst>
                </p:cNvPr>
                <p:cNvPicPr/>
                <p:nvPr/>
              </p:nvPicPr>
              <p:blipFill>
                <a:blip r:embed="rId11"/>
                <a:stretch>
                  <a:fillRect/>
                </a:stretch>
              </p:blipFill>
              <p:spPr>
                <a:xfrm>
                  <a:off x="3853280" y="4332215"/>
                  <a:ext cx="352440" cy="209880"/>
                </a:xfrm>
                <a:prstGeom prst="rect">
                  <a:avLst/>
                </a:prstGeom>
              </p:spPr>
            </p:pic>
          </mc:Fallback>
        </mc:AlternateContent>
      </p:grpSp>
      <p:grpSp>
        <p:nvGrpSpPr>
          <p:cNvPr id="15" name="Group 14">
            <a:extLst>
              <a:ext uri="{FF2B5EF4-FFF2-40B4-BE49-F238E27FC236}">
                <a16:creationId xmlns:a16="http://schemas.microsoft.com/office/drawing/2014/main" id="{43268D47-59E5-EA75-8E72-09B2854EA3FC}"/>
              </a:ext>
            </a:extLst>
          </p:cNvPr>
          <p:cNvGrpSpPr/>
          <p:nvPr/>
        </p:nvGrpSpPr>
        <p:grpSpPr>
          <a:xfrm>
            <a:off x="5465360" y="4331855"/>
            <a:ext cx="340200" cy="451080"/>
            <a:chOff x="5465360" y="4331855"/>
            <a:chExt cx="340200" cy="451080"/>
          </a:xfrm>
        </p:grpSpPr>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76ABC0A0-F7EE-33C5-B77D-8ED171FB3F48}"/>
                    </a:ext>
                  </a:extLst>
                </p14:cNvPr>
                <p14:cNvContentPartPr/>
                <p14:nvPr/>
              </p14:nvContentPartPr>
              <p14:xfrm>
                <a:off x="5559680" y="4331855"/>
                <a:ext cx="28800" cy="451080"/>
              </p14:xfrm>
            </p:contentPart>
          </mc:Choice>
          <mc:Fallback xmlns="">
            <p:pic>
              <p:nvPicPr>
                <p:cNvPr id="10" name="Ink 9">
                  <a:extLst>
                    <a:ext uri="{FF2B5EF4-FFF2-40B4-BE49-F238E27FC236}">
                      <a16:creationId xmlns:a16="http://schemas.microsoft.com/office/drawing/2014/main" id="{76ABC0A0-F7EE-33C5-B77D-8ED171FB3F48}"/>
                    </a:ext>
                  </a:extLst>
                </p:cNvPr>
                <p:cNvPicPr/>
                <p:nvPr/>
              </p:nvPicPr>
              <p:blipFill>
                <a:blip r:embed="rId13"/>
                <a:stretch>
                  <a:fillRect/>
                </a:stretch>
              </p:blipFill>
              <p:spPr>
                <a:xfrm>
                  <a:off x="5550680" y="4322855"/>
                  <a:ext cx="46440" cy="4687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02A5EBCE-CF4D-DF08-2012-9CC4BA9B1E43}"/>
                    </a:ext>
                  </a:extLst>
                </p14:cNvPr>
                <p14:cNvContentPartPr/>
                <p14:nvPr/>
              </p14:nvContentPartPr>
              <p14:xfrm>
                <a:off x="5465360" y="4340855"/>
                <a:ext cx="340200" cy="184320"/>
              </p14:xfrm>
            </p:contentPart>
          </mc:Choice>
          <mc:Fallback xmlns="">
            <p:pic>
              <p:nvPicPr>
                <p:cNvPr id="11" name="Ink 10">
                  <a:extLst>
                    <a:ext uri="{FF2B5EF4-FFF2-40B4-BE49-F238E27FC236}">
                      <a16:creationId xmlns:a16="http://schemas.microsoft.com/office/drawing/2014/main" id="{02A5EBCE-CF4D-DF08-2012-9CC4BA9B1E43}"/>
                    </a:ext>
                  </a:extLst>
                </p:cNvPr>
                <p:cNvPicPr/>
                <p:nvPr/>
              </p:nvPicPr>
              <p:blipFill>
                <a:blip r:embed="rId15"/>
                <a:stretch>
                  <a:fillRect/>
                </a:stretch>
              </p:blipFill>
              <p:spPr>
                <a:xfrm>
                  <a:off x="5456720" y="4332215"/>
                  <a:ext cx="357840" cy="201960"/>
                </a:xfrm>
                <a:prstGeom prst="rect">
                  <a:avLst/>
                </a:prstGeom>
              </p:spPr>
            </p:pic>
          </mc:Fallback>
        </mc:AlternateContent>
      </p:grpSp>
      <p:grpSp>
        <p:nvGrpSpPr>
          <p:cNvPr id="14" name="Group 13">
            <a:extLst>
              <a:ext uri="{FF2B5EF4-FFF2-40B4-BE49-F238E27FC236}">
                <a16:creationId xmlns:a16="http://schemas.microsoft.com/office/drawing/2014/main" id="{6B6E8255-3E38-7783-5650-C3A9741B44AD}"/>
              </a:ext>
            </a:extLst>
          </p:cNvPr>
          <p:cNvGrpSpPr/>
          <p:nvPr/>
        </p:nvGrpSpPr>
        <p:grpSpPr>
          <a:xfrm>
            <a:off x="6528440" y="4368935"/>
            <a:ext cx="278280" cy="416520"/>
            <a:chOff x="6528440" y="4368935"/>
            <a:chExt cx="278280" cy="416520"/>
          </a:xfrm>
        </p:grpSpPr>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id="{98339696-A158-0EB8-1641-901888A77C66}"/>
                    </a:ext>
                  </a:extLst>
                </p14:cNvPr>
                <p14:cNvContentPartPr/>
                <p14:nvPr/>
              </p14:nvContentPartPr>
              <p14:xfrm>
                <a:off x="6640400" y="4386935"/>
                <a:ext cx="16200" cy="398520"/>
              </p14:xfrm>
            </p:contentPart>
          </mc:Choice>
          <mc:Fallback xmlns="">
            <p:pic>
              <p:nvPicPr>
                <p:cNvPr id="12" name="Ink 11">
                  <a:extLst>
                    <a:ext uri="{FF2B5EF4-FFF2-40B4-BE49-F238E27FC236}">
                      <a16:creationId xmlns:a16="http://schemas.microsoft.com/office/drawing/2014/main" id="{98339696-A158-0EB8-1641-901888A77C66}"/>
                    </a:ext>
                  </a:extLst>
                </p:cNvPr>
                <p:cNvPicPr/>
                <p:nvPr/>
              </p:nvPicPr>
              <p:blipFill>
                <a:blip r:embed="rId17"/>
                <a:stretch>
                  <a:fillRect/>
                </a:stretch>
              </p:blipFill>
              <p:spPr>
                <a:xfrm>
                  <a:off x="6631400" y="4378295"/>
                  <a:ext cx="33840" cy="4161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 name="Ink 12">
                  <a:extLst>
                    <a:ext uri="{FF2B5EF4-FFF2-40B4-BE49-F238E27FC236}">
                      <a16:creationId xmlns:a16="http://schemas.microsoft.com/office/drawing/2014/main" id="{10A610F2-76A1-A37D-B802-87EB3F6CEA26}"/>
                    </a:ext>
                  </a:extLst>
                </p14:cNvPr>
                <p14:cNvContentPartPr/>
                <p14:nvPr/>
              </p14:nvContentPartPr>
              <p14:xfrm>
                <a:off x="6528440" y="4368935"/>
                <a:ext cx="278280" cy="164520"/>
              </p14:xfrm>
            </p:contentPart>
          </mc:Choice>
          <mc:Fallback xmlns="">
            <p:pic>
              <p:nvPicPr>
                <p:cNvPr id="13" name="Ink 12">
                  <a:extLst>
                    <a:ext uri="{FF2B5EF4-FFF2-40B4-BE49-F238E27FC236}">
                      <a16:creationId xmlns:a16="http://schemas.microsoft.com/office/drawing/2014/main" id="{10A610F2-76A1-A37D-B802-87EB3F6CEA26}"/>
                    </a:ext>
                  </a:extLst>
                </p:cNvPr>
                <p:cNvPicPr/>
                <p:nvPr/>
              </p:nvPicPr>
              <p:blipFill>
                <a:blip r:embed="rId19"/>
                <a:stretch>
                  <a:fillRect/>
                </a:stretch>
              </p:blipFill>
              <p:spPr>
                <a:xfrm>
                  <a:off x="6519440" y="4359935"/>
                  <a:ext cx="295920" cy="182160"/>
                </a:xfrm>
                <a:prstGeom prst="rect">
                  <a:avLst/>
                </a:prstGeom>
              </p:spPr>
            </p:pic>
          </mc:Fallback>
        </mc:AlternateContent>
      </p:grpSp>
    </p:spTree>
    <p:extLst>
      <p:ext uri="{BB962C8B-B14F-4D97-AF65-F5344CB8AC3E}">
        <p14:creationId xmlns:p14="http://schemas.microsoft.com/office/powerpoint/2010/main" val="37568949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4"/>
          </p:nvPr>
        </p:nvSpPr>
        <p:spPr/>
        <p:txBody>
          <a:bodyPr/>
          <a:lstStyle/>
          <a:p>
            <a:fld id="{FE63E531-1C3B-364E-9A80-B8838FF23FE5}" type="slidenum">
              <a:rPr lang="nl-NL" smtClean="0"/>
              <a:pPr/>
              <a:t>33</a:t>
            </a:fld>
            <a:endParaRPr lang="nl-NL" dirty="0"/>
          </a:p>
        </p:txBody>
      </p:sp>
      <p:sp>
        <p:nvSpPr>
          <p:cNvPr id="8" name="Titel 7">
            <a:extLst>
              <a:ext uri="{FF2B5EF4-FFF2-40B4-BE49-F238E27FC236}">
                <a16:creationId xmlns:a16="http://schemas.microsoft.com/office/drawing/2014/main" id="{8BD93692-5C92-0F27-6FA0-9EC2E0B75896}"/>
              </a:ext>
            </a:extLst>
          </p:cNvPr>
          <p:cNvSpPr>
            <a:spLocks noGrp="1"/>
          </p:cNvSpPr>
          <p:nvPr>
            <p:ph type="title"/>
          </p:nvPr>
        </p:nvSpPr>
        <p:spPr/>
        <p:txBody>
          <a:bodyPr/>
          <a:lstStyle/>
          <a:p>
            <a:r>
              <a:rPr lang="nl-NL" dirty="0"/>
              <a:t>Wat hebben we ontdekt?</a:t>
            </a:r>
          </a:p>
        </p:txBody>
      </p:sp>
      <p:sp>
        <p:nvSpPr>
          <p:cNvPr id="11" name="Text Placeholder 1">
            <a:extLst>
              <a:ext uri="{FF2B5EF4-FFF2-40B4-BE49-F238E27FC236}">
                <a16:creationId xmlns:a16="http://schemas.microsoft.com/office/drawing/2014/main" id="{87211361-116A-2323-7031-C7000E98C3B9}"/>
              </a:ext>
            </a:extLst>
          </p:cNvPr>
          <p:cNvSpPr txBox="1">
            <a:spLocks/>
          </p:cNvSpPr>
          <p:nvPr/>
        </p:nvSpPr>
        <p:spPr>
          <a:xfrm>
            <a:off x="930335" y="1626501"/>
            <a:ext cx="4145666" cy="945249"/>
          </a:xfrm>
          <a:prstGeom prst="rect">
            <a:avLst/>
          </a:prstGeom>
        </p:spPr>
        <p:txBody>
          <a:bodyPr vert="horz" lIns="0" tIns="0" rIns="0" bIns="0"/>
          <a:lstStyle>
            <a:lvl1pPr marL="180000" indent="-180000" algn="l" defTabSz="457200" rtl="0" fontAlgn="base">
              <a:lnSpc>
                <a:spcPct val="100000"/>
              </a:lnSpc>
              <a:spcBef>
                <a:spcPts val="0"/>
              </a:spcBef>
              <a:spcAft>
                <a:spcPts val="1000"/>
              </a:spcAft>
              <a:buFont typeface="Arial"/>
              <a:buChar char="•"/>
              <a:defRPr sz="2400" kern="1200">
                <a:solidFill>
                  <a:srgbClr val="000000"/>
                </a:solidFill>
                <a:latin typeface="Arial"/>
                <a:ea typeface="+mn-ea"/>
                <a:cs typeface="Arial"/>
              </a:defRPr>
            </a:lvl1pPr>
            <a:lvl2pPr marL="360000" indent="-180000" algn="l" defTabSz="457200" rtl="0" fontAlgn="base">
              <a:lnSpc>
                <a:spcPct val="100000"/>
              </a:lnSpc>
              <a:spcBef>
                <a:spcPts val="0"/>
              </a:spcBef>
              <a:spcAft>
                <a:spcPts val="1000"/>
              </a:spcAft>
              <a:buFont typeface="Arial"/>
              <a:buChar char="•"/>
              <a:defRPr sz="2400" kern="1200">
                <a:solidFill>
                  <a:srgbClr val="000000"/>
                </a:solidFill>
                <a:latin typeface="Arial"/>
                <a:ea typeface="+mn-ea"/>
                <a:cs typeface="Arial"/>
              </a:defRPr>
            </a:lvl2pPr>
            <a:lvl3pPr marL="540000" indent="-180000" algn="l" defTabSz="457200" rtl="0" fontAlgn="base">
              <a:lnSpc>
                <a:spcPct val="100000"/>
              </a:lnSpc>
              <a:spcBef>
                <a:spcPts val="0"/>
              </a:spcBef>
              <a:spcAft>
                <a:spcPts val="1000"/>
              </a:spcAft>
              <a:buFont typeface="Arial"/>
              <a:buChar char="•"/>
              <a:defRPr sz="2400" kern="1200">
                <a:solidFill>
                  <a:srgbClr val="000000"/>
                </a:solidFill>
                <a:latin typeface="Arial"/>
                <a:ea typeface="+mn-ea"/>
                <a:cs typeface="Arial"/>
              </a:defRPr>
            </a:lvl3pPr>
            <a:lvl4pPr marL="720000" indent="-180000" algn="l" defTabSz="457200" rtl="0" fontAlgn="base">
              <a:lnSpc>
                <a:spcPct val="100000"/>
              </a:lnSpc>
              <a:spcBef>
                <a:spcPts val="0"/>
              </a:spcBef>
              <a:spcAft>
                <a:spcPts val="1000"/>
              </a:spcAft>
              <a:buFont typeface="Arial"/>
              <a:buChar char="•"/>
              <a:defRPr sz="2400" kern="1200">
                <a:solidFill>
                  <a:srgbClr val="000000"/>
                </a:solidFill>
                <a:latin typeface="Arial"/>
                <a:ea typeface="+mn-ea"/>
                <a:cs typeface="Arial"/>
              </a:defRPr>
            </a:lvl4pPr>
            <a:lvl5pPr marL="900000" indent="-180000" algn="l" defTabSz="457200" rtl="0" fontAlgn="base">
              <a:lnSpc>
                <a:spcPct val="100000"/>
              </a:lnSpc>
              <a:spcBef>
                <a:spcPts val="0"/>
              </a:spcBef>
              <a:spcAft>
                <a:spcPts val="1000"/>
              </a:spcAft>
              <a:buFont typeface="Arial"/>
              <a:buChar char="•"/>
              <a:defRPr sz="2400" kern="1200">
                <a:solidFill>
                  <a:srgbClr val="00000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GB" dirty="0"/>
          </a:p>
        </p:txBody>
      </p:sp>
      <p:sp>
        <p:nvSpPr>
          <p:cNvPr id="5" name="Text Placeholder 4">
            <a:extLst>
              <a:ext uri="{FF2B5EF4-FFF2-40B4-BE49-F238E27FC236}">
                <a16:creationId xmlns:a16="http://schemas.microsoft.com/office/drawing/2014/main" id="{E5DCC8F2-FAD1-A617-8A88-FD80BEC0A5CE}"/>
              </a:ext>
            </a:extLst>
          </p:cNvPr>
          <p:cNvSpPr>
            <a:spLocks noGrp="1"/>
          </p:cNvSpPr>
          <p:nvPr>
            <p:ph type="body" sz="quarter" idx="13"/>
          </p:nvPr>
        </p:nvSpPr>
        <p:spPr/>
        <p:txBody>
          <a:bodyPr/>
          <a:lstStyle/>
          <a:p>
            <a:endParaRPr lang="nl-NL"/>
          </a:p>
        </p:txBody>
      </p:sp>
    </p:spTree>
    <p:extLst>
      <p:ext uri="{BB962C8B-B14F-4D97-AF65-F5344CB8AC3E}">
        <p14:creationId xmlns:p14="http://schemas.microsoft.com/office/powerpoint/2010/main" val="2204375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4"/>
          </p:nvPr>
        </p:nvSpPr>
        <p:spPr/>
        <p:txBody>
          <a:bodyPr/>
          <a:lstStyle/>
          <a:p>
            <a:fld id="{FE63E531-1C3B-364E-9A80-B8838FF23FE5}" type="slidenum">
              <a:rPr lang="nl-NL" smtClean="0"/>
              <a:pPr/>
              <a:t>34</a:t>
            </a:fld>
            <a:endParaRPr lang="nl-NL" dirty="0"/>
          </a:p>
        </p:txBody>
      </p:sp>
      <p:sp>
        <p:nvSpPr>
          <p:cNvPr id="8" name="Titel 7">
            <a:extLst>
              <a:ext uri="{FF2B5EF4-FFF2-40B4-BE49-F238E27FC236}">
                <a16:creationId xmlns:a16="http://schemas.microsoft.com/office/drawing/2014/main" id="{8BD93692-5C92-0F27-6FA0-9EC2E0B75896}"/>
              </a:ext>
            </a:extLst>
          </p:cNvPr>
          <p:cNvSpPr>
            <a:spLocks noGrp="1"/>
          </p:cNvSpPr>
          <p:nvPr>
            <p:ph type="title"/>
          </p:nvPr>
        </p:nvSpPr>
        <p:spPr/>
        <p:txBody>
          <a:bodyPr/>
          <a:lstStyle/>
          <a:p>
            <a:r>
              <a:rPr lang="nl-NL" dirty="0"/>
              <a:t>Wat hebben we ontdekt?</a:t>
            </a:r>
          </a:p>
        </p:txBody>
      </p:sp>
      <p:sp>
        <p:nvSpPr>
          <p:cNvPr id="11" name="Text Placeholder 1">
            <a:extLst>
              <a:ext uri="{FF2B5EF4-FFF2-40B4-BE49-F238E27FC236}">
                <a16:creationId xmlns:a16="http://schemas.microsoft.com/office/drawing/2014/main" id="{87211361-116A-2323-7031-C7000E98C3B9}"/>
              </a:ext>
            </a:extLst>
          </p:cNvPr>
          <p:cNvSpPr txBox="1">
            <a:spLocks/>
          </p:cNvSpPr>
          <p:nvPr/>
        </p:nvSpPr>
        <p:spPr>
          <a:xfrm>
            <a:off x="930335" y="1626501"/>
            <a:ext cx="4145666" cy="945249"/>
          </a:xfrm>
          <a:prstGeom prst="rect">
            <a:avLst/>
          </a:prstGeom>
        </p:spPr>
        <p:txBody>
          <a:bodyPr vert="horz" lIns="0" tIns="0" rIns="0" bIns="0"/>
          <a:lstStyle>
            <a:lvl1pPr marL="180000" indent="-180000" algn="l" defTabSz="457200" rtl="0" fontAlgn="base">
              <a:lnSpc>
                <a:spcPct val="100000"/>
              </a:lnSpc>
              <a:spcBef>
                <a:spcPts val="0"/>
              </a:spcBef>
              <a:spcAft>
                <a:spcPts val="1000"/>
              </a:spcAft>
              <a:buFont typeface="Arial"/>
              <a:buChar char="•"/>
              <a:defRPr sz="2400" kern="1200">
                <a:solidFill>
                  <a:srgbClr val="000000"/>
                </a:solidFill>
                <a:latin typeface="Arial"/>
                <a:ea typeface="+mn-ea"/>
                <a:cs typeface="Arial"/>
              </a:defRPr>
            </a:lvl1pPr>
            <a:lvl2pPr marL="360000" indent="-180000" algn="l" defTabSz="457200" rtl="0" fontAlgn="base">
              <a:lnSpc>
                <a:spcPct val="100000"/>
              </a:lnSpc>
              <a:spcBef>
                <a:spcPts val="0"/>
              </a:spcBef>
              <a:spcAft>
                <a:spcPts val="1000"/>
              </a:spcAft>
              <a:buFont typeface="Arial"/>
              <a:buChar char="•"/>
              <a:defRPr sz="2400" kern="1200">
                <a:solidFill>
                  <a:srgbClr val="000000"/>
                </a:solidFill>
                <a:latin typeface="Arial"/>
                <a:ea typeface="+mn-ea"/>
                <a:cs typeface="Arial"/>
              </a:defRPr>
            </a:lvl2pPr>
            <a:lvl3pPr marL="540000" indent="-180000" algn="l" defTabSz="457200" rtl="0" fontAlgn="base">
              <a:lnSpc>
                <a:spcPct val="100000"/>
              </a:lnSpc>
              <a:spcBef>
                <a:spcPts val="0"/>
              </a:spcBef>
              <a:spcAft>
                <a:spcPts val="1000"/>
              </a:spcAft>
              <a:buFont typeface="Arial"/>
              <a:buChar char="•"/>
              <a:defRPr sz="2400" kern="1200">
                <a:solidFill>
                  <a:srgbClr val="000000"/>
                </a:solidFill>
                <a:latin typeface="Arial"/>
                <a:ea typeface="+mn-ea"/>
                <a:cs typeface="Arial"/>
              </a:defRPr>
            </a:lvl3pPr>
            <a:lvl4pPr marL="720000" indent="-180000" algn="l" defTabSz="457200" rtl="0" fontAlgn="base">
              <a:lnSpc>
                <a:spcPct val="100000"/>
              </a:lnSpc>
              <a:spcBef>
                <a:spcPts val="0"/>
              </a:spcBef>
              <a:spcAft>
                <a:spcPts val="1000"/>
              </a:spcAft>
              <a:buFont typeface="Arial"/>
              <a:buChar char="•"/>
              <a:defRPr sz="2400" kern="1200">
                <a:solidFill>
                  <a:srgbClr val="000000"/>
                </a:solidFill>
                <a:latin typeface="Arial"/>
                <a:ea typeface="+mn-ea"/>
                <a:cs typeface="Arial"/>
              </a:defRPr>
            </a:lvl4pPr>
            <a:lvl5pPr marL="900000" indent="-180000" algn="l" defTabSz="457200" rtl="0" fontAlgn="base">
              <a:lnSpc>
                <a:spcPct val="100000"/>
              </a:lnSpc>
              <a:spcBef>
                <a:spcPts val="0"/>
              </a:spcBef>
              <a:spcAft>
                <a:spcPts val="1000"/>
              </a:spcAft>
              <a:buFont typeface="Arial"/>
              <a:buChar char="•"/>
              <a:defRPr sz="2400" kern="1200">
                <a:solidFill>
                  <a:srgbClr val="00000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GB" dirty="0"/>
          </a:p>
        </p:txBody>
      </p:sp>
      <p:sp>
        <p:nvSpPr>
          <p:cNvPr id="2" name="Text Placeholder 1">
            <a:extLst>
              <a:ext uri="{FF2B5EF4-FFF2-40B4-BE49-F238E27FC236}">
                <a16:creationId xmlns:a16="http://schemas.microsoft.com/office/drawing/2014/main" id="{DB60782B-9649-86AF-4825-1D67DB3506CB}"/>
              </a:ext>
            </a:extLst>
          </p:cNvPr>
          <p:cNvSpPr>
            <a:spLocks noGrp="1"/>
          </p:cNvSpPr>
          <p:nvPr>
            <p:ph type="body" sz="quarter" idx="13"/>
          </p:nvPr>
        </p:nvSpPr>
        <p:spPr>
          <a:xfrm>
            <a:off x="936625" y="1611220"/>
            <a:ext cx="7704138" cy="3060000"/>
          </a:xfrm>
        </p:spPr>
        <p:txBody>
          <a:bodyPr/>
          <a:lstStyle/>
          <a:p>
            <a:pPr marL="0" indent="0">
              <a:buNone/>
            </a:pPr>
            <a:r>
              <a:rPr lang="en-GB" dirty="0"/>
              <a:t>Wat </a:t>
            </a:r>
            <a:r>
              <a:rPr lang="en-GB" dirty="0" err="1"/>
              <a:t>werkte</a:t>
            </a:r>
            <a:r>
              <a:rPr lang="en-GB" dirty="0"/>
              <a:t> </a:t>
            </a:r>
            <a:r>
              <a:rPr lang="en-GB" dirty="0" err="1"/>
              <a:t>goed</a:t>
            </a:r>
            <a:r>
              <a:rPr lang="en-GB" dirty="0"/>
              <a:t> </a:t>
            </a:r>
            <a:r>
              <a:rPr lang="en-GB" dirty="0" err="1"/>
              <a:t>voor</a:t>
            </a:r>
            <a:r>
              <a:rPr lang="en-GB" dirty="0"/>
              <a:t> </a:t>
            </a:r>
            <a:r>
              <a:rPr lang="en-GB" dirty="0" err="1"/>
              <a:t>veel</a:t>
            </a:r>
            <a:r>
              <a:rPr lang="en-GB" dirty="0"/>
              <a:t> </a:t>
            </a:r>
            <a:r>
              <a:rPr lang="en-GB" dirty="0" err="1"/>
              <a:t>eiwit</a:t>
            </a:r>
            <a:r>
              <a:rPr lang="en-GB" dirty="0"/>
              <a:t>?</a:t>
            </a:r>
          </a:p>
          <a:p>
            <a:pPr marL="0" indent="0">
              <a:buNone/>
            </a:pPr>
            <a:r>
              <a:rPr lang="en-GB" dirty="0"/>
              <a:t>Wat </a:t>
            </a:r>
            <a:r>
              <a:rPr lang="en-GB" dirty="0" err="1"/>
              <a:t>werkte</a:t>
            </a:r>
            <a:r>
              <a:rPr lang="en-GB" dirty="0"/>
              <a:t> </a:t>
            </a:r>
            <a:r>
              <a:rPr lang="en-GB" dirty="0" err="1"/>
              <a:t>goed</a:t>
            </a:r>
            <a:r>
              <a:rPr lang="en-GB" dirty="0"/>
              <a:t> om de CO2 </a:t>
            </a:r>
            <a:r>
              <a:rPr lang="en-GB" dirty="0" err="1"/>
              <a:t>uitstoot</a:t>
            </a:r>
            <a:r>
              <a:rPr lang="en-GB" dirty="0"/>
              <a:t> </a:t>
            </a:r>
            <a:r>
              <a:rPr lang="en-GB" dirty="0" err="1"/>
              <a:t>omlaag</a:t>
            </a:r>
            <a:r>
              <a:rPr lang="en-GB" dirty="0"/>
              <a:t> </a:t>
            </a:r>
            <a:r>
              <a:rPr lang="en-GB" dirty="0" err="1"/>
              <a:t>te</a:t>
            </a:r>
            <a:r>
              <a:rPr lang="en-GB" dirty="0"/>
              <a:t> </a:t>
            </a:r>
            <a:r>
              <a:rPr lang="en-GB" dirty="0" err="1"/>
              <a:t>brengen</a:t>
            </a:r>
            <a:r>
              <a:rPr lang="en-GB" dirty="0"/>
              <a:t>?</a:t>
            </a:r>
          </a:p>
          <a:p>
            <a:pPr marL="0" indent="0">
              <a:buNone/>
            </a:pPr>
            <a:r>
              <a:rPr lang="en-GB" dirty="0"/>
              <a:t>Wat </a:t>
            </a:r>
            <a:r>
              <a:rPr lang="en-GB" dirty="0" err="1"/>
              <a:t>werkte</a:t>
            </a:r>
            <a:r>
              <a:rPr lang="en-GB" dirty="0"/>
              <a:t> om </a:t>
            </a:r>
            <a:r>
              <a:rPr lang="en-GB" dirty="0" err="1"/>
              <a:t>mensen</a:t>
            </a:r>
            <a:r>
              <a:rPr lang="en-GB" dirty="0"/>
              <a:t> </a:t>
            </a:r>
            <a:r>
              <a:rPr lang="en-GB" dirty="0" err="1"/>
              <a:t>tevreden</a:t>
            </a:r>
            <a:r>
              <a:rPr lang="en-GB" dirty="0"/>
              <a:t> </a:t>
            </a:r>
            <a:r>
              <a:rPr lang="en-GB" dirty="0" err="1"/>
              <a:t>te</a:t>
            </a:r>
            <a:r>
              <a:rPr lang="en-GB" dirty="0"/>
              <a:t> </a:t>
            </a:r>
            <a:r>
              <a:rPr lang="en-GB" dirty="0" err="1"/>
              <a:t>houden</a:t>
            </a:r>
            <a:r>
              <a:rPr lang="en-GB" dirty="0"/>
              <a:t>?</a:t>
            </a:r>
          </a:p>
          <a:p>
            <a:pPr marL="0" indent="0">
              <a:buNone/>
            </a:pPr>
            <a:r>
              <a:rPr lang="en-GB" dirty="0"/>
              <a:t>Wat </a:t>
            </a:r>
            <a:r>
              <a:rPr lang="en-GB" dirty="0" err="1"/>
              <a:t>betekent</a:t>
            </a:r>
            <a:r>
              <a:rPr lang="en-GB" dirty="0"/>
              <a:t> </a:t>
            </a:r>
            <a:r>
              <a:rPr lang="en-GB" dirty="0" err="1"/>
              <a:t>dat</a:t>
            </a:r>
            <a:r>
              <a:rPr lang="en-GB" dirty="0"/>
              <a:t> </a:t>
            </a:r>
            <a:r>
              <a:rPr lang="en-GB" dirty="0" err="1"/>
              <a:t>voor</a:t>
            </a:r>
            <a:r>
              <a:rPr lang="en-GB" dirty="0"/>
              <a:t> hoe we eten?</a:t>
            </a:r>
          </a:p>
        </p:txBody>
      </p:sp>
    </p:spTree>
    <p:extLst>
      <p:ext uri="{BB962C8B-B14F-4D97-AF65-F5344CB8AC3E}">
        <p14:creationId xmlns:p14="http://schemas.microsoft.com/office/powerpoint/2010/main" val="22702341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1D65F0-6AE4-374B-5E55-BA49ACCD222A}"/>
              </a:ext>
            </a:extLst>
          </p:cNvPr>
          <p:cNvSpPr>
            <a:spLocks noGrp="1"/>
          </p:cNvSpPr>
          <p:nvPr>
            <p:ph type="dt" sz="half" idx="11"/>
          </p:nvPr>
        </p:nvSpPr>
        <p:spPr/>
        <p:txBody>
          <a:bodyPr/>
          <a:lstStyle/>
          <a:p>
            <a:fld id="{3BDA68A4-14E2-4DEE-BF0D-344856097FC7}" type="datetime4">
              <a:rPr lang="nl-NL" smtClean="0"/>
              <a:t>1 oktober 2024</a:t>
            </a:fld>
            <a:endParaRPr lang="nl-NL" dirty="0"/>
          </a:p>
        </p:txBody>
      </p:sp>
      <p:sp>
        <p:nvSpPr>
          <p:cNvPr id="3" name="Slide Number Placeholder 2">
            <a:extLst>
              <a:ext uri="{FF2B5EF4-FFF2-40B4-BE49-F238E27FC236}">
                <a16:creationId xmlns:a16="http://schemas.microsoft.com/office/drawing/2014/main" id="{3E7CDE4A-EAF6-37C7-FCDF-B6AEC34C799D}"/>
              </a:ext>
            </a:extLst>
          </p:cNvPr>
          <p:cNvSpPr>
            <a:spLocks noGrp="1"/>
          </p:cNvSpPr>
          <p:nvPr>
            <p:ph type="sldNum" sz="quarter" idx="4"/>
          </p:nvPr>
        </p:nvSpPr>
        <p:spPr/>
        <p:txBody>
          <a:bodyPr/>
          <a:lstStyle/>
          <a:p>
            <a:fld id="{FE63E531-1C3B-364E-9A80-B8838FF23FE5}" type="slidenum">
              <a:rPr lang="nl-NL" smtClean="0"/>
              <a:pPr/>
              <a:t>35</a:t>
            </a:fld>
            <a:endParaRPr lang="nl-NL" dirty="0"/>
          </a:p>
        </p:txBody>
      </p:sp>
      <p:sp>
        <p:nvSpPr>
          <p:cNvPr id="4" name="Title 3">
            <a:extLst>
              <a:ext uri="{FF2B5EF4-FFF2-40B4-BE49-F238E27FC236}">
                <a16:creationId xmlns:a16="http://schemas.microsoft.com/office/drawing/2014/main" id="{98D717D4-2CC1-E348-95A0-17954E32FA02}"/>
              </a:ext>
            </a:extLst>
          </p:cNvPr>
          <p:cNvSpPr>
            <a:spLocks noGrp="1"/>
          </p:cNvSpPr>
          <p:nvPr>
            <p:ph type="title"/>
          </p:nvPr>
        </p:nvSpPr>
        <p:spPr/>
        <p:txBody>
          <a:bodyPr/>
          <a:lstStyle/>
          <a:p>
            <a:r>
              <a:rPr lang="en-GB" dirty="0" err="1"/>
              <a:t>Eiwit</a:t>
            </a:r>
            <a:r>
              <a:rPr lang="en-GB" dirty="0"/>
              <a:t> </a:t>
            </a:r>
            <a:r>
              <a:rPr lang="en-GB" dirty="0" err="1"/>
              <a:t>veeteelt</a:t>
            </a:r>
            <a:r>
              <a:rPr lang="en-GB" dirty="0"/>
              <a:t> </a:t>
            </a:r>
            <a:r>
              <a:rPr lang="en-GB" dirty="0" err="1"/>
              <a:t>en</a:t>
            </a:r>
            <a:r>
              <a:rPr lang="en-GB" dirty="0"/>
              <a:t> </a:t>
            </a:r>
            <a:r>
              <a:rPr lang="en-GB" dirty="0" err="1"/>
              <a:t>akkerbouw</a:t>
            </a:r>
            <a:endParaRPr lang="nl-NL" dirty="0"/>
          </a:p>
        </p:txBody>
      </p:sp>
      <p:sp>
        <p:nvSpPr>
          <p:cNvPr id="5" name="Text Placeholder 4">
            <a:extLst>
              <a:ext uri="{FF2B5EF4-FFF2-40B4-BE49-F238E27FC236}">
                <a16:creationId xmlns:a16="http://schemas.microsoft.com/office/drawing/2014/main" id="{9749D0C8-F305-A887-50C0-C2FB71414957}"/>
              </a:ext>
            </a:extLst>
          </p:cNvPr>
          <p:cNvSpPr>
            <a:spLocks noGrp="1"/>
          </p:cNvSpPr>
          <p:nvPr>
            <p:ph type="body" sz="quarter" idx="13"/>
          </p:nvPr>
        </p:nvSpPr>
        <p:spPr/>
        <p:txBody>
          <a:bodyPr/>
          <a:lstStyle/>
          <a:p>
            <a:endParaRPr lang="nl-NL" dirty="0"/>
          </a:p>
        </p:txBody>
      </p:sp>
      <p:pic>
        <p:nvPicPr>
          <p:cNvPr id="6" name="Picture 5">
            <a:extLst>
              <a:ext uri="{FF2B5EF4-FFF2-40B4-BE49-F238E27FC236}">
                <a16:creationId xmlns:a16="http://schemas.microsoft.com/office/drawing/2014/main" id="{3B5C23B3-2D69-DC3B-F047-560177E6A427}"/>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1912573" y="1611220"/>
            <a:ext cx="1618488" cy="1618488"/>
          </a:xfrm>
          <a:prstGeom prst="rect">
            <a:avLst/>
          </a:prstGeom>
        </p:spPr>
      </p:pic>
      <p:pic>
        <p:nvPicPr>
          <p:cNvPr id="7" name="Picture 6">
            <a:extLst>
              <a:ext uri="{FF2B5EF4-FFF2-40B4-BE49-F238E27FC236}">
                <a16:creationId xmlns:a16="http://schemas.microsoft.com/office/drawing/2014/main" id="{8ACC8F52-AB16-5ABD-7A6E-CEC610955B71}"/>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935998" y="3122637"/>
            <a:ext cx="1548583" cy="1548583"/>
          </a:xfrm>
          <a:prstGeom prst="rect">
            <a:avLst/>
          </a:prstGeom>
        </p:spPr>
      </p:pic>
      <p:pic>
        <p:nvPicPr>
          <p:cNvPr id="8" name="Picture 7">
            <a:extLst>
              <a:ext uri="{FF2B5EF4-FFF2-40B4-BE49-F238E27FC236}">
                <a16:creationId xmlns:a16="http://schemas.microsoft.com/office/drawing/2014/main" id="{FE267ABB-B81A-4F7C-F6DB-D14D25660460}"/>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p:blipFill>
        <p:spPr>
          <a:xfrm>
            <a:off x="5394034" y="1611220"/>
            <a:ext cx="1618488" cy="1618488"/>
          </a:xfrm>
          <a:prstGeom prst="rect">
            <a:avLst/>
          </a:prstGeom>
        </p:spPr>
      </p:pic>
      <p:pic>
        <p:nvPicPr>
          <p:cNvPr id="9" name="Picture 8">
            <a:extLst>
              <a:ext uri="{FF2B5EF4-FFF2-40B4-BE49-F238E27FC236}">
                <a16:creationId xmlns:a16="http://schemas.microsoft.com/office/drawing/2014/main" id="{0DBFAC5F-07B4-C980-C7A3-A7CF0A5A5FAA}"/>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p:blipFill>
        <p:spPr>
          <a:xfrm>
            <a:off x="6588887" y="2823111"/>
            <a:ext cx="1618488" cy="1618488"/>
          </a:xfrm>
          <a:prstGeom prst="rect">
            <a:avLst/>
          </a:prstGeom>
        </p:spPr>
      </p:pic>
    </p:spTree>
    <p:extLst>
      <p:ext uri="{BB962C8B-B14F-4D97-AF65-F5344CB8AC3E}">
        <p14:creationId xmlns:p14="http://schemas.microsoft.com/office/powerpoint/2010/main" val="8169395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4"/>
          </p:nvPr>
        </p:nvSpPr>
        <p:spPr/>
        <p:txBody>
          <a:bodyPr/>
          <a:lstStyle/>
          <a:p>
            <a:fld id="{FE63E531-1C3B-364E-9A80-B8838FF23FE5}" type="slidenum">
              <a:rPr lang="nl-NL" smtClean="0"/>
              <a:pPr/>
              <a:t>36</a:t>
            </a:fld>
            <a:endParaRPr lang="nl-NL" dirty="0"/>
          </a:p>
        </p:txBody>
      </p:sp>
      <p:sp>
        <p:nvSpPr>
          <p:cNvPr id="8" name="Titel 7">
            <a:extLst>
              <a:ext uri="{FF2B5EF4-FFF2-40B4-BE49-F238E27FC236}">
                <a16:creationId xmlns:a16="http://schemas.microsoft.com/office/drawing/2014/main" id="{8BD93692-5C92-0F27-6FA0-9EC2E0B75896}"/>
              </a:ext>
            </a:extLst>
          </p:cNvPr>
          <p:cNvSpPr>
            <a:spLocks noGrp="1"/>
          </p:cNvSpPr>
          <p:nvPr>
            <p:ph type="title"/>
          </p:nvPr>
        </p:nvSpPr>
        <p:spPr/>
        <p:txBody>
          <a:bodyPr/>
          <a:lstStyle/>
          <a:p>
            <a:r>
              <a:rPr lang="en-GB" dirty="0"/>
              <a:t>L</a:t>
            </a:r>
            <a:r>
              <a:rPr lang="nl-NL" dirty="0" err="1"/>
              <a:t>andgebruik</a:t>
            </a:r>
            <a:r>
              <a:rPr lang="nl-NL" dirty="0"/>
              <a:t> veeteelt</a:t>
            </a:r>
          </a:p>
        </p:txBody>
      </p:sp>
      <p:sp>
        <p:nvSpPr>
          <p:cNvPr id="11" name="Text Placeholder 1">
            <a:extLst>
              <a:ext uri="{FF2B5EF4-FFF2-40B4-BE49-F238E27FC236}">
                <a16:creationId xmlns:a16="http://schemas.microsoft.com/office/drawing/2014/main" id="{87211361-116A-2323-7031-C7000E98C3B9}"/>
              </a:ext>
            </a:extLst>
          </p:cNvPr>
          <p:cNvSpPr txBox="1">
            <a:spLocks/>
          </p:cNvSpPr>
          <p:nvPr/>
        </p:nvSpPr>
        <p:spPr>
          <a:xfrm>
            <a:off x="930335" y="1626501"/>
            <a:ext cx="4145666" cy="945249"/>
          </a:xfrm>
          <a:prstGeom prst="rect">
            <a:avLst/>
          </a:prstGeom>
        </p:spPr>
        <p:txBody>
          <a:bodyPr vert="horz" lIns="0" tIns="0" rIns="0" bIns="0"/>
          <a:lstStyle>
            <a:lvl1pPr marL="180000" indent="-180000" algn="l" defTabSz="457200" rtl="0" fontAlgn="base">
              <a:lnSpc>
                <a:spcPct val="100000"/>
              </a:lnSpc>
              <a:spcBef>
                <a:spcPts val="0"/>
              </a:spcBef>
              <a:spcAft>
                <a:spcPts val="1000"/>
              </a:spcAft>
              <a:buFont typeface="Arial"/>
              <a:buChar char="•"/>
              <a:defRPr sz="2400" kern="1200">
                <a:solidFill>
                  <a:srgbClr val="000000"/>
                </a:solidFill>
                <a:latin typeface="Arial"/>
                <a:ea typeface="+mn-ea"/>
                <a:cs typeface="Arial"/>
              </a:defRPr>
            </a:lvl1pPr>
            <a:lvl2pPr marL="360000" indent="-180000" algn="l" defTabSz="457200" rtl="0" fontAlgn="base">
              <a:lnSpc>
                <a:spcPct val="100000"/>
              </a:lnSpc>
              <a:spcBef>
                <a:spcPts val="0"/>
              </a:spcBef>
              <a:spcAft>
                <a:spcPts val="1000"/>
              </a:spcAft>
              <a:buFont typeface="Arial"/>
              <a:buChar char="•"/>
              <a:defRPr sz="2400" kern="1200">
                <a:solidFill>
                  <a:srgbClr val="000000"/>
                </a:solidFill>
                <a:latin typeface="Arial"/>
                <a:ea typeface="+mn-ea"/>
                <a:cs typeface="Arial"/>
              </a:defRPr>
            </a:lvl2pPr>
            <a:lvl3pPr marL="540000" indent="-180000" algn="l" defTabSz="457200" rtl="0" fontAlgn="base">
              <a:lnSpc>
                <a:spcPct val="100000"/>
              </a:lnSpc>
              <a:spcBef>
                <a:spcPts val="0"/>
              </a:spcBef>
              <a:spcAft>
                <a:spcPts val="1000"/>
              </a:spcAft>
              <a:buFont typeface="Arial"/>
              <a:buChar char="•"/>
              <a:defRPr sz="2400" kern="1200">
                <a:solidFill>
                  <a:srgbClr val="000000"/>
                </a:solidFill>
                <a:latin typeface="Arial"/>
                <a:ea typeface="+mn-ea"/>
                <a:cs typeface="Arial"/>
              </a:defRPr>
            </a:lvl3pPr>
            <a:lvl4pPr marL="720000" indent="-180000" algn="l" defTabSz="457200" rtl="0" fontAlgn="base">
              <a:lnSpc>
                <a:spcPct val="100000"/>
              </a:lnSpc>
              <a:spcBef>
                <a:spcPts val="0"/>
              </a:spcBef>
              <a:spcAft>
                <a:spcPts val="1000"/>
              </a:spcAft>
              <a:buFont typeface="Arial"/>
              <a:buChar char="•"/>
              <a:defRPr sz="2400" kern="1200">
                <a:solidFill>
                  <a:srgbClr val="000000"/>
                </a:solidFill>
                <a:latin typeface="Arial"/>
                <a:ea typeface="+mn-ea"/>
                <a:cs typeface="Arial"/>
              </a:defRPr>
            </a:lvl4pPr>
            <a:lvl5pPr marL="900000" indent="-180000" algn="l" defTabSz="457200" rtl="0" fontAlgn="base">
              <a:lnSpc>
                <a:spcPct val="100000"/>
              </a:lnSpc>
              <a:spcBef>
                <a:spcPts val="0"/>
              </a:spcBef>
              <a:spcAft>
                <a:spcPts val="1000"/>
              </a:spcAft>
              <a:buFont typeface="Arial"/>
              <a:buChar char="•"/>
              <a:defRPr sz="2400" kern="1200">
                <a:solidFill>
                  <a:srgbClr val="00000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GB" dirty="0"/>
          </a:p>
        </p:txBody>
      </p:sp>
      <p:sp>
        <p:nvSpPr>
          <p:cNvPr id="2" name="Text Placeholder 1">
            <a:extLst>
              <a:ext uri="{FF2B5EF4-FFF2-40B4-BE49-F238E27FC236}">
                <a16:creationId xmlns:a16="http://schemas.microsoft.com/office/drawing/2014/main" id="{703CA22F-E81C-910C-43F1-0E92F6844712}"/>
              </a:ext>
            </a:extLst>
          </p:cNvPr>
          <p:cNvSpPr>
            <a:spLocks noGrp="1"/>
          </p:cNvSpPr>
          <p:nvPr>
            <p:ph type="body" sz="quarter" idx="13"/>
          </p:nvPr>
        </p:nvSpPr>
        <p:spPr>
          <a:xfrm>
            <a:off x="936625" y="1611220"/>
            <a:ext cx="3635375" cy="3060000"/>
          </a:xfrm>
        </p:spPr>
        <p:txBody>
          <a:bodyPr/>
          <a:lstStyle/>
          <a:p>
            <a:pPr marL="0" indent="0">
              <a:buNone/>
            </a:pPr>
            <a:r>
              <a:rPr lang="en-GB" b="1" dirty="0" err="1">
                <a:solidFill>
                  <a:srgbClr val="11A255"/>
                </a:solidFill>
              </a:rPr>
              <a:t>Koemelk</a:t>
            </a:r>
            <a:r>
              <a:rPr lang="en-GB" b="1" dirty="0">
                <a:solidFill>
                  <a:srgbClr val="11A255"/>
                </a:solidFill>
              </a:rPr>
              <a:t> </a:t>
            </a:r>
          </a:p>
          <a:p>
            <a:pPr marL="0" indent="0">
              <a:buNone/>
            </a:pPr>
            <a:r>
              <a:rPr lang="en-GB" dirty="0"/>
              <a:t>minder </a:t>
            </a:r>
            <a:r>
              <a:rPr lang="en-GB" dirty="0" err="1"/>
              <a:t>nodig</a:t>
            </a:r>
            <a:r>
              <a:rPr lang="en-GB" dirty="0"/>
              <a:t> / </a:t>
            </a:r>
            <a:r>
              <a:rPr lang="en-GB" dirty="0" err="1"/>
              <a:t>veel</a:t>
            </a:r>
            <a:r>
              <a:rPr lang="en-GB" dirty="0"/>
              <a:t> land</a:t>
            </a:r>
          </a:p>
          <a:p>
            <a:pPr marL="0" indent="0">
              <a:buNone/>
            </a:pPr>
            <a:endParaRPr lang="en-GB" dirty="0"/>
          </a:p>
          <a:p>
            <a:pPr marL="0" indent="0">
              <a:buNone/>
            </a:pPr>
            <a:endParaRPr lang="en-GB" dirty="0"/>
          </a:p>
          <a:p>
            <a:pPr marL="0" indent="0">
              <a:buNone/>
            </a:pPr>
            <a:endParaRPr lang="en-GB" dirty="0"/>
          </a:p>
          <a:p>
            <a:pPr marL="0" indent="0">
              <a:buNone/>
            </a:pPr>
            <a:r>
              <a:rPr lang="en-GB" dirty="0"/>
              <a:t>        3,2 kilogram</a:t>
            </a:r>
          </a:p>
        </p:txBody>
      </p:sp>
      <p:sp>
        <p:nvSpPr>
          <p:cNvPr id="3" name="Text Placeholder 1">
            <a:extLst>
              <a:ext uri="{FF2B5EF4-FFF2-40B4-BE49-F238E27FC236}">
                <a16:creationId xmlns:a16="http://schemas.microsoft.com/office/drawing/2014/main" id="{8E67EB57-7CA5-9016-28E5-F51B01C05F50}"/>
              </a:ext>
            </a:extLst>
          </p:cNvPr>
          <p:cNvSpPr txBox="1">
            <a:spLocks/>
          </p:cNvSpPr>
          <p:nvPr/>
        </p:nvSpPr>
        <p:spPr>
          <a:xfrm>
            <a:off x="5076001" y="1609300"/>
            <a:ext cx="3635375" cy="3060000"/>
          </a:xfrm>
          <a:prstGeom prst="rect">
            <a:avLst/>
          </a:prstGeom>
        </p:spPr>
        <p:txBody>
          <a:bodyPr vert="horz" lIns="0" tIns="0" rIns="0" bIns="0"/>
          <a:lstStyle>
            <a:lvl1pPr marL="180000" indent="-180000" algn="l" defTabSz="457200" rtl="0" fontAlgn="base">
              <a:lnSpc>
                <a:spcPct val="100000"/>
              </a:lnSpc>
              <a:spcBef>
                <a:spcPts val="0"/>
              </a:spcBef>
              <a:spcAft>
                <a:spcPts val="1000"/>
              </a:spcAft>
              <a:buFont typeface="Arial"/>
              <a:buChar char="•"/>
              <a:defRPr sz="2400" kern="1200">
                <a:solidFill>
                  <a:srgbClr val="000000"/>
                </a:solidFill>
                <a:latin typeface="Arial"/>
                <a:ea typeface="+mn-ea"/>
                <a:cs typeface="Arial"/>
              </a:defRPr>
            </a:lvl1pPr>
            <a:lvl2pPr marL="360000" indent="-180000" algn="l" defTabSz="457200" rtl="0" fontAlgn="base">
              <a:lnSpc>
                <a:spcPct val="100000"/>
              </a:lnSpc>
              <a:spcBef>
                <a:spcPts val="0"/>
              </a:spcBef>
              <a:spcAft>
                <a:spcPts val="1000"/>
              </a:spcAft>
              <a:buFont typeface="Arial"/>
              <a:buChar char="•"/>
              <a:defRPr sz="2400" kern="1200">
                <a:solidFill>
                  <a:srgbClr val="000000"/>
                </a:solidFill>
                <a:latin typeface="Arial"/>
                <a:ea typeface="+mn-ea"/>
                <a:cs typeface="Arial"/>
              </a:defRPr>
            </a:lvl2pPr>
            <a:lvl3pPr marL="540000" indent="-180000" algn="l" defTabSz="457200" rtl="0" fontAlgn="base">
              <a:lnSpc>
                <a:spcPct val="100000"/>
              </a:lnSpc>
              <a:spcBef>
                <a:spcPts val="0"/>
              </a:spcBef>
              <a:spcAft>
                <a:spcPts val="1000"/>
              </a:spcAft>
              <a:buFont typeface="Arial"/>
              <a:buChar char="•"/>
              <a:defRPr sz="2400" kern="1200">
                <a:solidFill>
                  <a:srgbClr val="000000"/>
                </a:solidFill>
                <a:latin typeface="Arial"/>
                <a:ea typeface="+mn-ea"/>
                <a:cs typeface="Arial"/>
              </a:defRPr>
            </a:lvl3pPr>
            <a:lvl4pPr marL="720000" indent="-180000" algn="l" defTabSz="457200" rtl="0" fontAlgn="base">
              <a:lnSpc>
                <a:spcPct val="100000"/>
              </a:lnSpc>
              <a:spcBef>
                <a:spcPts val="0"/>
              </a:spcBef>
              <a:spcAft>
                <a:spcPts val="1000"/>
              </a:spcAft>
              <a:buFont typeface="Arial"/>
              <a:buChar char="•"/>
              <a:defRPr sz="2400" kern="1200">
                <a:solidFill>
                  <a:srgbClr val="000000"/>
                </a:solidFill>
                <a:latin typeface="Arial"/>
                <a:ea typeface="+mn-ea"/>
                <a:cs typeface="Arial"/>
              </a:defRPr>
            </a:lvl4pPr>
            <a:lvl5pPr marL="900000" indent="-180000" algn="l" defTabSz="457200" rtl="0" fontAlgn="base">
              <a:lnSpc>
                <a:spcPct val="100000"/>
              </a:lnSpc>
              <a:spcBef>
                <a:spcPts val="0"/>
              </a:spcBef>
              <a:spcAft>
                <a:spcPts val="1000"/>
              </a:spcAft>
              <a:buFont typeface="Arial"/>
              <a:buChar char="•"/>
              <a:defRPr sz="2400" kern="1200">
                <a:solidFill>
                  <a:srgbClr val="00000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b="1" dirty="0" err="1">
                <a:solidFill>
                  <a:srgbClr val="11A255"/>
                </a:solidFill>
              </a:rPr>
              <a:t>Sojamelk</a:t>
            </a:r>
            <a:endParaRPr lang="en-GB" b="1" dirty="0">
              <a:solidFill>
                <a:srgbClr val="11A255"/>
              </a:solidFill>
            </a:endParaRPr>
          </a:p>
          <a:p>
            <a:pPr marL="0" indent="0">
              <a:buFont typeface="Arial"/>
              <a:buNone/>
            </a:pPr>
            <a:r>
              <a:rPr lang="en-GB" dirty="0" err="1"/>
              <a:t>meer</a:t>
            </a:r>
            <a:r>
              <a:rPr lang="en-GB" dirty="0"/>
              <a:t> </a:t>
            </a:r>
            <a:r>
              <a:rPr lang="en-GB" dirty="0" err="1"/>
              <a:t>nodig</a:t>
            </a:r>
            <a:r>
              <a:rPr lang="en-GB" dirty="0"/>
              <a:t> / </a:t>
            </a:r>
            <a:r>
              <a:rPr lang="en-GB" dirty="0" err="1"/>
              <a:t>weinig</a:t>
            </a:r>
            <a:r>
              <a:rPr lang="en-GB" dirty="0"/>
              <a:t> land</a:t>
            </a:r>
          </a:p>
          <a:p>
            <a:pPr marL="0" indent="0">
              <a:buFont typeface="Arial"/>
              <a:buNone/>
            </a:pPr>
            <a:endParaRPr lang="en-GB" dirty="0"/>
          </a:p>
          <a:p>
            <a:pPr marL="0" indent="0">
              <a:buFont typeface="Arial"/>
              <a:buNone/>
            </a:pPr>
            <a:endParaRPr lang="en-GB" dirty="0"/>
          </a:p>
          <a:p>
            <a:pPr marL="0" indent="0">
              <a:buFont typeface="Arial"/>
              <a:buNone/>
            </a:pPr>
            <a:endParaRPr lang="en-GB" dirty="0"/>
          </a:p>
          <a:p>
            <a:pPr marL="0" indent="0">
              <a:buFont typeface="Arial"/>
              <a:buNone/>
            </a:pPr>
            <a:r>
              <a:rPr lang="en-GB" dirty="0"/>
              <a:t>        1 kilogram</a:t>
            </a:r>
          </a:p>
        </p:txBody>
      </p:sp>
      <p:sp>
        <p:nvSpPr>
          <p:cNvPr id="5" name="Rectangle 4">
            <a:extLst>
              <a:ext uri="{FF2B5EF4-FFF2-40B4-BE49-F238E27FC236}">
                <a16:creationId xmlns:a16="http://schemas.microsoft.com/office/drawing/2014/main" id="{8848E519-20E6-CF4A-C6F2-F0246EB932F7}"/>
              </a:ext>
            </a:extLst>
          </p:cNvPr>
          <p:cNvSpPr/>
          <p:nvPr/>
        </p:nvSpPr>
        <p:spPr>
          <a:xfrm>
            <a:off x="936625" y="3121296"/>
            <a:ext cx="581624" cy="581624"/>
          </a:xfrm>
          <a:prstGeom prst="rect">
            <a:avLst/>
          </a:prstGeom>
          <a:solidFill>
            <a:srgbClr val="7EB57C"/>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 name="Rectangle 5">
            <a:extLst>
              <a:ext uri="{FF2B5EF4-FFF2-40B4-BE49-F238E27FC236}">
                <a16:creationId xmlns:a16="http://schemas.microsoft.com/office/drawing/2014/main" id="{8B489901-5B00-9B34-DA4B-D1ACBA43E37C}"/>
              </a:ext>
            </a:extLst>
          </p:cNvPr>
          <p:cNvSpPr/>
          <p:nvPr/>
        </p:nvSpPr>
        <p:spPr>
          <a:xfrm>
            <a:off x="1518249" y="3121296"/>
            <a:ext cx="581624" cy="581624"/>
          </a:xfrm>
          <a:prstGeom prst="rect">
            <a:avLst/>
          </a:prstGeom>
          <a:solidFill>
            <a:srgbClr val="7EB57C"/>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2EE22403-1DE4-03D2-37F8-0EEC642E8B4B}"/>
              </a:ext>
            </a:extLst>
          </p:cNvPr>
          <p:cNvSpPr/>
          <p:nvPr/>
        </p:nvSpPr>
        <p:spPr>
          <a:xfrm>
            <a:off x="2099873" y="3121296"/>
            <a:ext cx="581624" cy="581624"/>
          </a:xfrm>
          <a:prstGeom prst="rect">
            <a:avLst/>
          </a:prstGeom>
          <a:solidFill>
            <a:srgbClr val="7EB57C"/>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 name="Rectangle 8">
            <a:extLst>
              <a:ext uri="{FF2B5EF4-FFF2-40B4-BE49-F238E27FC236}">
                <a16:creationId xmlns:a16="http://schemas.microsoft.com/office/drawing/2014/main" id="{BAF3A1B8-FAA4-87CF-9DD8-B26E65531957}"/>
              </a:ext>
            </a:extLst>
          </p:cNvPr>
          <p:cNvSpPr/>
          <p:nvPr/>
        </p:nvSpPr>
        <p:spPr>
          <a:xfrm>
            <a:off x="2681497" y="3121296"/>
            <a:ext cx="581624" cy="581624"/>
          </a:xfrm>
          <a:prstGeom prst="rect">
            <a:avLst/>
          </a:prstGeom>
          <a:solidFill>
            <a:srgbClr val="7EB57C"/>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Rectangle 9">
            <a:extLst>
              <a:ext uri="{FF2B5EF4-FFF2-40B4-BE49-F238E27FC236}">
                <a16:creationId xmlns:a16="http://schemas.microsoft.com/office/drawing/2014/main" id="{8BCAC9A1-BDCF-F00F-9DED-B3737E402D0C}"/>
              </a:ext>
            </a:extLst>
          </p:cNvPr>
          <p:cNvSpPr/>
          <p:nvPr/>
        </p:nvSpPr>
        <p:spPr>
          <a:xfrm>
            <a:off x="3263121" y="3121296"/>
            <a:ext cx="581624" cy="581624"/>
          </a:xfrm>
          <a:prstGeom prst="rect">
            <a:avLst/>
          </a:prstGeom>
          <a:solidFill>
            <a:srgbClr val="7EB57C"/>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2" name="Rectangle 11">
            <a:extLst>
              <a:ext uri="{FF2B5EF4-FFF2-40B4-BE49-F238E27FC236}">
                <a16:creationId xmlns:a16="http://schemas.microsoft.com/office/drawing/2014/main" id="{AC656336-E09E-6E5F-9320-3CBF21091968}"/>
              </a:ext>
            </a:extLst>
          </p:cNvPr>
          <p:cNvSpPr/>
          <p:nvPr/>
        </p:nvSpPr>
        <p:spPr>
          <a:xfrm>
            <a:off x="3844745" y="3121296"/>
            <a:ext cx="581624" cy="581624"/>
          </a:xfrm>
          <a:prstGeom prst="rect">
            <a:avLst/>
          </a:prstGeom>
          <a:solidFill>
            <a:srgbClr val="7EB57C"/>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46BFED02-4206-084D-898C-98EE4B675C94}"/>
              </a:ext>
            </a:extLst>
          </p:cNvPr>
          <p:cNvSpPr/>
          <p:nvPr/>
        </p:nvSpPr>
        <p:spPr>
          <a:xfrm>
            <a:off x="935999" y="2539672"/>
            <a:ext cx="581624" cy="581624"/>
          </a:xfrm>
          <a:prstGeom prst="rect">
            <a:avLst/>
          </a:prstGeom>
          <a:solidFill>
            <a:srgbClr val="11A255"/>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4" name="Rectangle 13">
            <a:extLst>
              <a:ext uri="{FF2B5EF4-FFF2-40B4-BE49-F238E27FC236}">
                <a16:creationId xmlns:a16="http://schemas.microsoft.com/office/drawing/2014/main" id="{357959A9-2BFE-4CF9-89BC-A790C135D094}"/>
              </a:ext>
            </a:extLst>
          </p:cNvPr>
          <p:cNvSpPr/>
          <p:nvPr/>
        </p:nvSpPr>
        <p:spPr>
          <a:xfrm>
            <a:off x="1511483" y="2539672"/>
            <a:ext cx="581624" cy="581624"/>
          </a:xfrm>
          <a:prstGeom prst="rect">
            <a:avLst/>
          </a:prstGeom>
          <a:solidFill>
            <a:srgbClr val="7EB57C"/>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5" name="Rectangle 14">
            <a:extLst>
              <a:ext uri="{FF2B5EF4-FFF2-40B4-BE49-F238E27FC236}">
                <a16:creationId xmlns:a16="http://schemas.microsoft.com/office/drawing/2014/main" id="{50463210-8E82-D4F4-CE91-7CEB4CA79D58}"/>
              </a:ext>
            </a:extLst>
          </p:cNvPr>
          <p:cNvSpPr/>
          <p:nvPr/>
        </p:nvSpPr>
        <p:spPr>
          <a:xfrm>
            <a:off x="2098013" y="2539672"/>
            <a:ext cx="581624" cy="581624"/>
          </a:xfrm>
          <a:prstGeom prst="rect">
            <a:avLst/>
          </a:prstGeom>
          <a:solidFill>
            <a:srgbClr val="7EB57C"/>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6" name="Rectangle 15">
            <a:extLst>
              <a:ext uri="{FF2B5EF4-FFF2-40B4-BE49-F238E27FC236}">
                <a16:creationId xmlns:a16="http://schemas.microsoft.com/office/drawing/2014/main" id="{73C60A8F-87BC-3C59-A96D-9879D259F3EB}"/>
              </a:ext>
            </a:extLst>
          </p:cNvPr>
          <p:cNvSpPr/>
          <p:nvPr/>
        </p:nvSpPr>
        <p:spPr>
          <a:xfrm>
            <a:off x="2686403" y="2539672"/>
            <a:ext cx="581624" cy="581624"/>
          </a:xfrm>
          <a:prstGeom prst="rect">
            <a:avLst/>
          </a:prstGeom>
          <a:solidFill>
            <a:srgbClr val="7EB57C"/>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7" name="Rectangle 16">
            <a:extLst>
              <a:ext uri="{FF2B5EF4-FFF2-40B4-BE49-F238E27FC236}">
                <a16:creationId xmlns:a16="http://schemas.microsoft.com/office/drawing/2014/main" id="{EA9EAF24-125B-5B27-B710-0C64000A8DED}"/>
              </a:ext>
            </a:extLst>
          </p:cNvPr>
          <p:cNvSpPr/>
          <p:nvPr/>
        </p:nvSpPr>
        <p:spPr>
          <a:xfrm>
            <a:off x="3263121" y="2539672"/>
            <a:ext cx="581624" cy="581624"/>
          </a:xfrm>
          <a:prstGeom prst="rect">
            <a:avLst/>
          </a:prstGeom>
          <a:solidFill>
            <a:srgbClr val="7EB57C"/>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8" name="Rectangle 17">
            <a:extLst>
              <a:ext uri="{FF2B5EF4-FFF2-40B4-BE49-F238E27FC236}">
                <a16:creationId xmlns:a16="http://schemas.microsoft.com/office/drawing/2014/main" id="{FE26D2E2-73BB-5876-8B72-D30A644F07F3}"/>
              </a:ext>
            </a:extLst>
          </p:cNvPr>
          <p:cNvSpPr/>
          <p:nvPr/>
        </p:nvSpPr>
        <p:spPr>
          <a:xfrm>
            <a:off x="3849651" y="2539672"/>
            <a:ext cx="581624" cy="581624"/>
          </a:xfrm>
          <a:prstGeom prst="rect">
            <a:avLst/>
          </a:prstGeom>
          <a:solidFill>
            <a:srgbClr val="7EB57C"/>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9" name="Rectangle 18">
            <a:extLst>
              <a:ext uri="{FF2B5EF4-FFF2-40B4-BE49-F238E27FC236}">
                <a16:creationId xmlns:a16="http://schemas.microsoft.com/office/drawing/2014/main" id="{7AEBE281-DC59-0102-9345-D1D8BE103FA3}"/>
              </a:ext>
            </a:extLst>
          </p:cNvPr>
          <p:cNvSpPr/>
          <p:nvPr/>
        </p:nvSpPr>
        <p:spPr>
          <a:xfrm>
            <a:off x="5095099" y="2539672"/>
            <a:ext cx="581624" cy="581624"/>
          </a:xfrm>
          <a:prstGeom prst="rect">
            <a:avLst/>
          </a:prstGeom>
          <a:solidFill>
            <a:srgbClr val="7EB57C"/>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20" name="Graphic 19" descr="Plant with solid fill">
            <a:extLst>
              <a:ext uri="{FF2B5EF4-FFF2-40B4-BE49-F238E27FC236}">
                <a16:creationId xmlns:a16="http://schemas.microsoft.com/office/drawing/2014/main" id="{FD70BB5D-22E0-D019-3AEF-349D34AF0128}"/>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06449" y="2634131"/>
            <a:ext cx="396597" cy="396597"/>
          </a:xfrm>
          <a:prstGeom prst="rect">
            <a:avLst/>
          </a:prstGeom>
        </p:spPr>
      </p:pic>
      <p:grpSp>
        <p:nvGrpSpPr>
          <p:cNvPr id="21" name="Group 20">
            <a:extLst>
              <a:ext uri="{FF2B5EF4-FFF2-40B4-BE49-F238E27FC236}">
                <a16:creationId xmlns:a16="http://schemas.microsoft.com/office/drawing/2014/main" id="{C4CF687B-96B2-84B6-02B7-BBD92C7999C4}"/>
              </a:ext>
            </a:extLst>
          </p:cNvPr>
          <p:cNvGrpSpPr/>
          <p:nvPr/>
        </p:nvGrpSpPr>
        <p:grpSpPr>
          <a:xfrm>
            <a:off x="1009651" y="2905954"/>
            <a:ext cx="112070" cy="143543"/>
            <a:chOff x="1014413" y="3996059"/>
            <a:chExt cx="112070" cy="143543"/>
          </a:xfrm>
        </p:grpSpPr>
        <p:cxnSp>
          <p:nvCxnSpPr>
            <p:cNvPr id="22" name="Straight Connector 21">
              <a:extLst>
                <a:ext uri="{FF2B5EF4-FFF2-40B4-BE49-F238E27FC236}">
                  <a16:creationId xmlns:a16="http://schemas.microsoft.com/office/drawing/2014/main" id="{9DC82F52-5728-8F4C-4CC3-ADCE495CF246}"/>
                </a:ext>
              </a:extLst>
            </p:cNvPr>
            <p:cNvCxnSpPr/>
            <p:nvPr/>
          </p:nvCxnSpPr>
          <p:spPr>
            <a:xfrm>
              <a:off x="1014413" y="4039590"/>
              <a:ext cx="38100" cy="100012"/>
            </a:xfrm>
            <a:prstGeom prst="line">
              <a:avLst/>
            </a:prstGeom>
            <a:ln>
              <a:solidFill>
                <a:srgbClr val="7EB57C"/>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ECE0DBF0-2CEB-F483-7F1C-B7D31C3FA948}"/>
                </a:ext>
              </a:extLst>
            </p:cNvPr>
            <p:cNvCxnSpPr>
              <a:cxnSpLocks/>
            </p:cNvCxnSpPr>
            <p:nvPr/>
          </p:nvCxnSpPr>
          <p:spPr>
            <a:xfrm flipH="1">
              <a:off x="1059279" y="3996059"/>
              <a:ext cx="22204" cy="143543"/>
            </a:xfrm>
            <a:prstGeom prst="line">
              <a:avLst/>
            </a:prstGeom>
            <a:ln>
              <a:solidFill>
                <a:srgbClr val="7EB57C"/>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C9E805DE-7D9C-31CE-73EF-E2F5EC2BB07A}"/>
                </a:ext>
              </a:extLst>
            </p:cNvPr>
            <p:cNvCxnSpPr>
              <a:cxnSpLocks/>
            </p:cNvCxnSpPr>
            <p:nvPr/>
          </p:nvCxnSpPr>
          <p:spPr>
            <a:xfrm flipV="1">
              <a:off x="1059279" y="4067830"/>
              <a:ext cx="67204" cy="52903"/>
            </a:xfrm>
            <a:prstGeom prst="line">
              <a:avLst/>
            </a:prstGeom>
            <a:ln>
              <a:solidFill>
                <a:srgbClr val="7EB57C"/>
              </a:solidFill>
            </a:ln>
            <a:effectLst/>
          </p:spPr>
          <p:style>
            <a:lnRef idx="2">
              <a:schemeClr val="accent1"/>
            </a:lnRef>
            <a:fillRef idx="0">
              <a:schemeClr val="accent1"/>
            </a:fillRef>
            <a:effectRef idx="1">
              <a:schemeClr val="accent1"/>
            </a:effectRef>
            <a:fontRef idx="minor">
              <a:schemeClr val="tx1"/>
            </a:fontRef>
          </p:style>
        </p:cxnSp>
      </p:grpSp>
      <p:grpSp>
        <p:nvGrpSpPr>
          <p:cNvPr id="25" name="Group 24">
            <a:extLst>
              <a:ext uri="{FF2B5EF4-FFF2-40B4-BE49-F238E27FC236}">
                <a16:creationId xmlns:a16="http://schemas.microsoft.com/office/drawing/2014/main" id="{92FB3C4C-1CBE-048F-4FF0-C09EA771EEA3}"/>
              </a:ext>
            </a:extLst>
          </p:cNvPr>
          <p:cNvGrpSpPr/>
          <p:nvPr/>
        </p:nvGrpSpPr>
        <p:grpSpPr>
          <a:xfrm>
            <a:off x="1349831" y="2855948"/>
            <a:ext cx="112070" cy="143543"/>
            <a:chOff x="1014413" y="3996059"/>
            <a:chExt cx="112070" cy="143543"/>
          </a:xfrm>
        </p:grpSpPr>
        <p:cxnSp>
          <p:nvCxnSpPr>
            <p:cNvPr id="26" name="Straight Connector 25">
              <a:extLst>
                <a:ext uri="{FF2B5EF4-FFF2-40B4-BE49-F238E27FC236}">
                  <a16:creationId xmlns:a16="http://schemas.microsoft.com/office/drawing/2014/main" id="{B0FBDC20-C380-E2E0-5747-E7A419A4B4CC}"/>
                </a:ext>
              </a:extLst>
            </p:cNvPr>
            <p:cNvCxnSpPr/>
            <p:nvPr/>
          </p:nvCxnSpPr>
          <p:spPr>
            <a:xfrm>
              <a:off x="1014413" y="4039590"/>
              <a:ext cx="38100" cy="100012"/>
            </a:xfrm>
            <a:prstGeom prst="line">
              <a:avLst/>
            </a:prstGeom>
            <a:ln>
              <a:solidFill>
                <a:srgbClr val="7EB57C"/>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51532E6F-9146-8563-DA5E-98D91AB2F57B}"/>
                </a:ext>
              </a:extLst>
            </p:cNvPr>
            <p:cNvCxnSpPr>
              <a:cxnSpLocks/>
            </p:cNvCxnSpPr>
            <p:nvPr/>
          </p:nvCxnSpPr>
          <p:spPr>
            <a:xfrm flipH="1">
              <a:off x="1059279" y="3996059"/>
              <a:ext cx="22204" cy="143543"/>
            </a:xfrm>
            <a:prstGeom prst="line">
              <a:avLst/>
            </a:prstGeom>
            <a:ln>
              <a:solidFill>
                <a:srgbClr val="7EB57C"/>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1C7A0029-C7C8-5957-D544-36ACCEB01E53}"/>
                </a:ext>
              </a:extLst>
            </p:cNvPr>
            <p:cNvCxnSpPr>
              <a:cxnSpLocks/>
            </p:cNvCxnSpPr>
            <p:nvPr/>
          </p:nvCxnSpPr>
          <p:spPr>
            <a:xfrm flipV="1">
              <a:off x="1059279" y="4067830"/>
              <a:ext cx="67204" cy="52903"/>
            </a:xfrm>
            <a:prstGeom prst="line">
              <a:avLst/>
            </a:prstGeom>
            <a:ln>
              <a:solidFill>
                <a:srgbClr val="7EB57C"/>
              </a:solidFill>
            </a:ln>
            <a:effectLst/>
          </p:spPr>
          <p:style>
            <a:lnRef idx="2">
              <a:schemeClr val="accent1"/>
            </a:lnRef>
            <a:fillRef idx="0">
              <a:schemeClr val="accent1"/>
            </a:fillRef>
            <a:effectRef idx="1">
              <a:schemeClr val="accent1"/>
            </a:effectRef>
            <a:fontRef idx="minor">
              <a:schemeClr val="tx1"/>
            </a:fontRef>
          </p:style>
        </p:cxnSp>
      </p:grpSp>
      <p:grpSp>
        <p:nvGrpSpPr>
          <p:cNvPr id="29" name="Group 28">
            <a:extLst>
              <a:ext uri="{FF2B5EF4-FFF2-40B4-BE49-F238E27FC236}">
                <a16:creationId xmlns:a16="http://schemas.microsoft.com/office/drawing/2014/main" id="{11358295-9EB9-90CF-C8E7-8447C520B5FB}"/>
              </a:ext>
            </a:extLst>
          </p:cNvPr>
          <p:cNvGrpSpPr/>
          <p:nvPr/>
        </p:nvGrpSpPr>
        <p:grpSpPr>
          <a:xfrm>
            <a:off x="1020686" y="2629276"/>
            <a:ext cx="112070" cy="143543"/>
            <a:chOff x="1014413" y="3996059"/>
            <a:chExt cx="112070" cy="143543"/>
          </a:xfrm>
        </p:grpSpPr>
        <p:cxnSp>
          <p:nvCxnSpPr>
            <p:cNvPr id="30" name="Straight Connector 29">
              <a:extLst>
                <a:ext uri="{FF2B5EF4-FFF2-40B4-BE49-F238E27FC236}">
                  <a16:creationId xmlns:a16="http://schemas.microsoft.com/office/drawing/2014/main" id="{3D1CEE9E-6570-6CA3-D160-520DF145DBB5}"/>
                </a:ext>
              </a:extLst>
            </p:cNvPr>
            <p:cNvCxnSpPr/>
            <p:nvPr/>
          </p:nvCxnSpPr>
          <p:spPr>
            <a:xfrm>
              <a:off x="1014413" y="4039590"/>
              <a:ext cx="38100" cy="100012"/>
            </a:xfrm>
            <a:prstGeom prst="line">
              <a:avLst/>
            </a:prstGeom>
            <a:ln>
              <a:solidFill>
                <a:srgbClr val="7EB57C"/>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8A76CE0D-7D76-D1FA-34EB-94FEB38AA0B6}"/>
                </a:ext>
              </a:extLst>
            </p:cNvPr>
            <p:cNvCxnSpPr>
              <a:cxnSpLocks/>
            </p:cNvCxnSpPr>
            <p:nvPr/>
          </p:nvCxnSpPr>
          <p:spPr>
            <a:xfrm flipH="1">
              <a:off x="1059279" y="3996059"/>
              <a:ext cx="22204" cy="143543"/>
            </a:xfrm>
            <a:prstGeom prst="line">
              <a:avLst/>
            </a:prstGeom>
            <a:ln>
              <a:solidFill>
                <a:srgbClr val="7EB57C"/>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C011FF77-C915-95AF-F45A-EBCE40ED3CD9}"/>
                </a:ext>
              </a:extLst>
            </p:cNvPr>
            <p:cNvCxnSpPr>
              <a:cxnSpLocks/>
            </p:cNvCxnSpPr>
            <p:nvPr/>
          </p:nvCxnSpPr>
          <p:spPr>
            <a:xfrm flipV="1">
              <a:off x="1059279" y="4067830"/>
              <a:ext cx="67204" cy="52903"/>
            </a:xfrm>
            <a:prstGeom prst="line">
              <a:avLst/>
            </a:prstGeom>
            <a:ln>
              <a:solidFill>
                <a:srgbClr val="7EB57C"/>
              </a:solidFill>
            </a:ln>
            <a:effectLst/>
          </p:spPr>
          <p:style>
            <a:lnRef idx="2">
              <a:schemeClr val="accent1"/>
            </a:lnRef>
            <a:fillRef idx="0">
              <a:schemeClr val="accent1"/>
            </a:fillRef>
            <a:effectRef idx="1">
              <a:schemeClr val="accent1"/>
            </a:effectRef>
            <a:fontRef idx="minor">
              <a:schemeClr val="tx1"/>
            </a:fontRef>
          </p:style>
        </p:cxnSp>
      </p:grpSp>
      <p:grpSp>
        <p:nvGrpSpPr>
          <p:cNvPr id="33" name="Group 32">
            <a:extLst>
              <a:ext uri="{FF2B5EF4-FFF2-40B4-BE49-F238E27FC236}">
                <a16:creationId xmlns:a16="http://schemas.microsoft.com/office/drawing/2014/main" id="{681A77F6-10CB-CF61-F1CF-A5FD2B6CE043}"/>
              </a:ext>
            </a:extLst>
          </p:cNvPr>
          <p:cNvGrpSpPr/>
          <p:nvPr/>
        </p:nvGrpSpPr>
        <p:grpSpPr>
          <a:xfrm>
            <a:off x="1303366" y="2634131"/>
            <a:ext cx="112070" cy="143543"/>
            <a:chOff x="1014413" y="3996059"/>
            <a:chExt cx="112070" cy="143543"/>
          </a:xfrm>
        </p:grpSpPr>
        <p:cxnSp>
          <p:nvCxnSpPr>
            <p:cNvPr id="34" name="Straight Connector 33">
              <a:extLst>
                <a:ext uri="{FF2B5EF4-FFF2-40B4-BE49-F238E27FC236}">
                  <a16:creationId xmlns:a16="http://schemas.microsoft.com/office/drawing/2014/main" id="{16B98933-9C84-8076-8F78-B9D983549360}"/>
                </a:ext>
              </a:extLst>
            </p:cNvPr>
            <p:cNvCxnSpPr/>
            <p:nvPr/>
          </p:nvCxnSpPr>
          <p:spPr>
            <a:xfrm>
              <a:off x="1014413" y="4039590"/>
              <a:ext cx="38100" cy="100012"/>
            </a:xfrm>
            <a:prstGeom prst="line">
              <a:avLst/>
            </a:prstGeom>
            <a:ln>
              <a:solidFill>
                <a:srgbClr val="7EB57C"/>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492079DA-7338-75A0-F594-4821B13BAF0C}"/>
                </a:ext>
              </a:extLst>
            </p:cNvPr>
            <p:cNvCxnSpPr>
              <a:cxnSpLocks/>
            </p:cNvCxnSpPr>
            <p:nvPr/>
          </p:nvCxnSpPr>
          <p:spPr>
            <a:xfrm flipH="1">
              <a:off x="1059279" y="3996059"/>
              <a:ext cx="22204" cy="143543"/>
            </a:xfrm>
            <a:prstGeom prst="line">
              <a:avLst/>
            </a:prstGeom>
            <a:ln>
              <a:solidFill>
                <a:srgbClr val="7EB57C"/>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21466D24-ED45-5663-EAAA-A9655945730A}"/>
                </a:ext>
              </a:extLst>
            </p:cNvPr>
            <p:cNvCxnSpPr>
              <a:cxnSpLocks/>
            </p:cNvCxnSpPr>
            <p:nvPr/>
          </p:nvCxnSpPr>
          <p:spPr>
            <a:xfrm flipV="1">
              <a:off x="1059279" y="4067830"/>
              <a:ext cx="67204" cy="52903"/>
            </a:xfrm>
            <a:prstGeom prst="line">
              <a:avLst/>
            </a:prstGeom>
            <a:ln>
              <a:solidFill>
                <a:srgbClr val="7EB57C"/>
              </a:solidFill>
            </a:ln>
            <a:effectLst/>
          </p:spPr>
          <p:style>
            <a:lnRef idx="2">
              <a:schemeClr val="accent1"/>
            </a:lnRef>
            <a:fillRef idx="0">
              <a:schemeClr val="accent1"/>
            </a:fillRef>
            <a:effectRef idx="1">
              <a:schemeClr val="accent1"/>
            </a:effectRef>
            <a:fontRef idx="minor">
              <a:schemeClr val="tx1"/>
            </a:fontRef>
          </p:style>
        </p:cxnSp>
      </p:grpSp>
      <p:pic>
        <p:nvPicPr>
          <p:cNvPr id="37" name="Graphic 36" descr="Cow with solid fill">
            <a:extLst>
              <a:ext uri="{FF2B5EF4-FFF2-40B4-BE49-F238E27FC236}">
                <a16:creationId xmlns:a16="http://schemas.microsoft.com/office/drawing/2014/main" id="{C13435F7-1179-4E0D-029B-B33CF3E08E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0528" y="2614619"/>
            <a:ext cx="440950" cy="440950"/>
          </a:xfrm>
          <a:prstGeom prst="rect">
            <a:avLst/>
          </a:prstGeom>
        </p:spPr>
      </p:pic>
      <p:pic>
        <p:nvPicPr>
          <p:cNvPr id="38" name="Graphic 37" descr="Plant with solid fill">
            <a:extLst>
              <a:ext uri="{FF2B5EF4-FFF2-40B4-BE49-F238E27FC236}">
                <a16:creationId xmlns:a16="http://schemas.microsoft.com/office/drawing/2014/main" id="{C4775A4F-37F5-573F-9AEF-29FB97D2E15C}"/>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77556" y="2637502"/>
            <a:ext cx="396597" cy="396597"/>
          </a:xfrm>
          <a:prstGeom prst="rect">
            <a:avLst/>
          </a:prstGeom>
        </p:spPr>
      </p:pic>
      <p:pic>
        <p:nvPicPr>
          <p:cNvPr id="39" name="Graphic 38" descr="Plant with solid fill">
            <a:extLst>
              <a:ext uri="{FF2B5EF4-FFF2-40B4-BE49-F238E27FC236}">
                <a16:creationId xmlns:a16="http://schemas.microsoft.com/office/drawing/2014/main" id="{EDA57BB8-9A74-9220-F1BE-7EA922C31C75}"/>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12822" y="2637502"/>
            <a:ext cx="396597" cy="396597"/>
          </a:xfrm>
          <a:prstGeom prst="rect">
            <a:avLst/>
          </a:prstGeom>
        </p:spPr>
      </p:pic>
      <p:pic>
        <p:nvPicPr>
          <p:cNvPr id="40" name="Graphic 39" descr="Plant with solid fill">
            <a:extLst>
              <a:ext uri="{FF2B5EF4-FFF2-40B4-BE49-F238E27FC236}">
                <a16:creationId xmlns:a16="http://schemas.microsoft.com/office/drawing/2014/main" id="{BA23A028-B6E1-38AE-B025-DEA8E061A9A1}"/>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49782" y="2637502"/>
            <a:ext cx="396597" cy="396597"/>
          </a:xfrm>
          <a:prstGeom prst="rect">
            <a:avLst/>
          </a:prstGeom>
        </p:spPr>
      </p:pic>
      <p:pic>
        <p:nvPicPr>
          <p:cNvPr id="41" name="Graphic 40" descr="Plant with solid fill">
            <a:extLst>
              <a:ext uri="{FF2B5EF4-FFF2-40B4-BE49-F238E27FC236}">
                <a16:creationId xmlns:a16="http://schemas.microsoft.com/office/drawing/2014/main" id="{063C10EB-D57C-D3D9-57BB-C73AFE5B4D45}"/>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31280" y="2637502"/>
            <a:ext cx="396597" cy="396597"/>
          </a:xfrm>
          <a:prstGeom prst="rect">
            <a:avLst/>
          </a:prstGeom>
        </p:spPr>
      </p:pic>
      <p:pic>
        <p:nvPicPr>
          <p:cNvPr id="42" name="Graphic 41" descr="Plant with solid fill">
            <a:extLst>
              <a:ext uri="{FF2B5EF4-FFF2-40B4-BE49-F238E27FC236}">
                <a16:creationId xmlns:a16="http://schemas.microsoft.com/office/drawing/2014/main" id="{381BF9B2-720F-FB35-0FB8-C658E1BB0877}"/>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06449" y="3212384"/>
            <a:ext cx="396597" cy="396597"/>
          </a:xfrm>
          <a:prstGeom prst="rect">
            <a:avLst/>
          </a:prstGeom>
        </p:spPr>
      </p:pic>
      <p:pic>
        <p:nvPicPr>
          <p:cNvPr id="43" name="Graphic 42" descr="Plant with solid fill">
            <a:extLst>
              <a:ext uri="{FF2B5EF4-FFF2-40B4-BE49-F238E27FC236}">
                <a16:creationId xmlns:a16="http://schemas.microsoft.com/office/drawing/2014/main" id="{4019D659-D170-A192-91B3-E322045A6809}"/>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77556" y="3215755"/>
            <a:ext cx="396597" cy="396597"/>
          </a:xfrm>
          <a:prstGeom prst="rect">
            <a:avLst/>
          </a:prstGeom>
        </p:spPr>
      </p:pic>
      <p:pic>
        <p:nvPicPr>
          <p:cNvPr id="44" name="Graphic 43" descr="Plant with solid fill">
            <a:extLst>
              <a:ext uri="{FF2B5EF4-FFF2-40B4-BE49-F238E27FC236}">
                <a16:creationId xmlns:a16="http://schemas.microsoft.com/office/drawing/2014/main" id="{BCA80326-D018-B9F8-2249-52BDB4714051}"/>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12822" y="3215755"/>
            <a:ext cx="396597" cy="396597"/>
          </a:xfrm>
          <a:prstGeom prst="rect">
            <a:avLst/>
          </a:prstGeom>
        </p:spPr>
      </p:pic>
      <p:pic>
        <p:nvPicPr>
          <p:cNvPr id="45" name="Graphic 44" descr="Plant with solid fill">
            <a:extLst>
              <a:ext uri="{FF2B5EF4-FFF2-40B4-BE49-F238E27FC236}">
                <a16:creationId xmlns:a16="http://schemas.microsoft.com/office/drawing/2014/main" id="{B646AA59-6E83-3659-6FB4-97371812A865}"/>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49782" y="3215755"/>
            <a:ext cx="396597" cy="396597"/>
          </a:xfrm>
          <a:prstGeom prst="rect">
            <a:avLst/>
          </a:prstGeom>
        </p:spPr>
      </p:pic>
      <p:pic>
        <p:nvPicPr>
          <p:cNvPr id="46" name="Graphic 45" descr="Plant with solid fill">
            <a:extLst>
              <a:ext uri="{FF2B5EF4-FFF2-40B4-BE49-F238E27FC236}">
                <a16:creationId xmlns:a16="http://schemas.microsoft.com/office/drawing/2014/main" id="{491DC865-43D1-D703-68F3-9F91EA2A68BC}"/>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31280" y="3215755"/>
            <a:ext cx="396597" cy="396597"/>
          </a:xfrm>
          <a:prstGeom prst="rect">
            <a:avLst/>
          </a:prstGeom>
        </p:spPr>
      </p:pic>
      <p:pic>
        <p:nvPicPr>
          <p:cNvPr id="47" name="Graphic 46" descr="Plant with solid fill">
            <a:extLst>
              <a:ext uri="{FF2B5EF4-FFF2-40B4-BE49-F238E27FC236}">
                <a16:creationId xmlns:a16="http://schemas.microsoft.com/office/drawing/2014/main" id="{621EFAA6-2C34-2C96-CB88-B6A5B1902FB9}"/>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9736" y="3212384"/>
            <a:ext cx="396597" cy="396597"/>
          </a:xfrm>
          <a:prstGeom prst="rect">
            <a:avLst/>
          </a:prstGeom>
        </p:spPr>
      </p:pic>
      <p:pic>
        <p:nvPicPr>
          <p:cNvPr id="48" name="Graphic 47" descr="Plant with solid fill">
            <a:extLst>
              <a:ext uri="{FF2B5EF4-FFF2-40B4-BE49-F238E27FC236}">
                <a16:creationId xmlns:a16="http://schemas.microsoft.com/office/drawing/2014/main" id="{4B9E4874-FD01-AA81-6A7F-27583327402D}"/>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87612" y="2637502"/>
            <a:ext cx="396597" cy="396597"/>
          </a:xfrm>
          <a:prstGeom prst="rect">
            <a:avLst/>
          </a:prstGeom>
        </p:spPr>
      </p:pic>
      <p:pic>
        <p:nvPicPr>
          <p:cNvPr id="49" name="Afbeelding 19">
            <a:extLst>
              <a:ext uri="{FF2B5EF4-FFF2-40B4-BE49-F238E27FC236}">
                <a16:creationId xmlns:a16="http://schemas.microsoft.com/office/drawing/2014/main" id="{8E48D8D4-CAA3-30B1-3BB8-6B60E77E4854}"/>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p:blipFill>
        <p:spPr>
          <a:xfrm>
            <a:off x="827249" y="4027874"/>
            <a:ext cx="690374" cy="422593"/>
          </a:xfrm>
          <a:prstGeom prst="rect">
            <a:avLst/>
          </a:prstGeom>
        </p:spPr>
      </p:pic>
      <p:pic>
        <p:nvPicPr>
          <p:cNvPr id="50" name="Afbeelding 20">
            <a:extLst>
              <a:ext uri="{FF2B5EF4-FFF2-40B4-BE49-F238E27FC236}">
                <a16:creationId xmlns:a16="http://schemas.microsoft.com/office/drawing/2014/main" id="{8489FFFA-62EA-4D32-457B-1D79DAE3A17B}"/>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p:blipFill>
        <p:spPr>
          <a:xfrm>
            <a:off x="4986349" y="4026054"/>
            <a:ext cx="690374" cy="422593"/>
          </a:xfrm>
          <a:prstGeom prst="rect">
            <a:avLst/>
          </a:prstGeom>
        </p:spPr>
      </p:pic>
    </p:spTree>
    <p:extLst>
      <p:ext uri="{BB962C8B-B14F-4D97-AF65-F5344CB8AC3E}">
        <p14:creationId xmlns:p14="http://schemas.microsoft.com/office/powerpoint/2010/main" val="37169447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F4DE4-C4B8-DB20-B723-4E83751C4F3F}"/>
            </a:ext>
          </a:extLst>
        </p:cNvPr>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4904535A-51CD-2A91-0700-9647F3B93A76}"/>
              </a:ext>
            </a:extLst>
          </p:cNvPr>
          <p:cNvSpPr>
            <a:spLocks noGrp="1"/>
          </p:cNvSpPr>
          <p:nvPr>
            <p:ph type="sldNum" sz="quarter" idx="4"/>
          </p:nvPr>
        </p:nvSpPr>
        <p:spPr/>
        <p:txBody>
          <a:bodyPr/>
          <a:lstStyle/>
          <a:p>
            <a:fld id="{FE63E531-1C3B-364E-9A80-B8838FF23FE5}" type="slidenum">
              <a:rPr lang="nl-NL" smtClean="0"/>
              <a:pPr/>
              <a:t>37</a:t>
            </a:fld>
            <a:endParaRPr lang="nl-NL" dirty="0"/>
          </a:p>
        </p:txBody>
      </p:sp>
      <p:sp>
        <p:nvSpPr>
          <p:cNvPr id="5" name="Titel 4">
            <a:extLst>
              <a:ext uri="{FF2B5EF4-FFF2-40B4-BE49-F238E27FC236}">
                <a16:creationId xmlns:a16="http://schemas.microsoft.com/office/drawing/2014/main" id="{72460ECD-813E-E2A8-C245-C7EFE3C0CC2B}"/>
              </a:ext>
            </a:extLst>
          </p:cNvPr>
          <p:cNvSpPr>
            <a:spLocks noGrp="1"/>
          </p:cNvSpPr>
          <p:nvPr>
            <p:ph type="title"/>
          </p:nvPr>
        </p:nvSpPr>
        <p:spPr/>
        <p:txBody>
          <a:bodyPr/>
          <a:lstStyle/>
          <a:p>
            <a:r>
              <a:rPr lang="nl-NL" dirty="0"/>
              <a:t>Kan minder veeteelt wel?</a:t>
            </a:r>
          </a:p>
        </p:txBody>
      </p:sp>
      <p:sp>
        <p:nvSpPr>
          <p:cNvPr id="2" name="Text Placeholder 1">
            <a:extLst>
              <a:ext uri="{FF2B5EF4-FFF2-40B4-BE49-F238E27FC236}">
                <a16:creationId xmlns:a16="http://schemas.microsoft.com/office/drawing/2014/main" id="{C2B781D1-D7D4-EAE4-F420-42C944C47569}"/>
              </a:ext>
            </a:extLst>
          </p:cNvPr>
          <p:cNvSpPr>
            <a:spLocks noGrp="1"/>
          </p:cNvSpPr>
          <p:nvPr>
            <p:ph type="body" sz="quarter" idx="13"/>
          </p:nvPr>
        </p:nvSpPr>
        <p:spPr>
          <a:xfrm>
            <a:off x="936625" y="1611220"/>
            <a:ext cx="3635375" cy="3060000"/>
          </a:xfrm>
        </p:spPr>
        <p:txBody>
          <a:bodyPr/>
          <a:lstStyle/>
          <a:p>
            <a:pPr marL="0" indent="0">
              <a:buNone/>
            </a:pPr>
            <a:r>
              <a:rPr lang="en-GB" b="1" dirty="0" err="1">
                <a:solidFill>
                  <a:srgbClr val="11A255"/>
                </a:solidFill>
              </a:rPr>
              <a:t>Koemelk</a:t>
            </a:r>
            <a:r>
              <a:rPr lang="en-GB" b="1" dirty="0">
                <a:solidFill>
                  <a:srgbClr val="11A255"/>
                </a:solidFill>
              </a:rPr>
              <a:t> </a:t>
            </a:r>
          </a:p>
          <a:p>
            <a:pPr marL="0" indent="0">
              <a:buNone/>
            </a:pPr>
            <a:r>
              <a:rPr lang="en-GB" dirty="0"/>
              <a:t>minder </a:t>
            </a:r>
            <a:r>
              <a:rPr lang="en-GB" dirty="0" err="1"/>
              <a:t>nodig</a:t>
            </a:r>
            <a:r>
              <a:rPr lang="en-GB" dirty="0"/>
              <a:t> / </a:t>
            </a:r>
            <a:r>
              <a:rPr lang="en-GB" dirty="0" err="1"/>
              <a:t>veel</a:t>
            </a:r>
            <a:r>
              <a:rPr lang="en-GB" dirty="0"/>
              <a:t> land</a:t>
            </a:r>
          </a:p>
          <a:p>
            <a:pPr marL="0" indent="0">
              <a:buNone/>
            </a:pPr>
            <a:endParaRPr lang="en-GB" dirty="0"/>
          </a:p>
          <a:p>
            <a:pPr marL="0" indent="0">
              <a:buNone/>
            </a:pPr>
            <a:endParaRPr lang="en-GB" dirty="0"/>
          </a:p>
          <a:p>
            <a:pPr marL="0" indent="0">
              <a:buNone/>
            </a:pPr>
            <a:endParaRPr lang="en-GB" dirty="0"/>
          </a:p>
          <a:p>
            <a:pPr marL="0" indent="0">
              <a:buNone/>
            </a:pPr>
            <a:r>
              <a:rPr lang="en-GB" dirty="0"/>
              <a:t>        3,2 kilogram</a:t>
            </a:r>
          </a:p>
        </p:txBody>
      </p:sp>
      <p:sp>
        <p:nvSpPr>
          <p:cNvPr id="6" name="Rectangle 5">
            <a:extLst>
              <a:ext uri="{FF2B5EF4-FFF2-40B4-BE49-F238E27FC236}">
                <a16:creationId xmlns:a16="http://schemas.microsoft.com/office/drawing/2014/main" id="{07ED2F27-59DE-BB78-3317-79C82EC0F730}"/>
              </a:ext>
            </a:extLst>
          </p:cNvPr>
          <p:cNvSpPr/>
          <p:nvPr/>
        </p:nvSpPr>
        <p:spPr>
          <a:xfrm>
            <a:off x="936625" y="3121296"/>
            <a:ext cx="581624" cy="581624"/>
          </a:xfrm>
          <a:prstGeom prst="rect">
            <a:avLst/>
          </a:prstGeom>
          <a:solidFill>
            <a:srgbClr val="7EB57C"/>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C0E75BBC-BC99-5CCF-064D-CF3CD5C960D3}"/>
              </a:ext>
            </a:extLst>
          </p:cNvPr>
          <p:cNvSpPr/>
          <p:nvPr/>
        </p:nvSpPr>
        <p:spPr>
          <a:xfrm>
            <a:off x="1518249" y="3121296"/>
            <a:ext cx="581624" cy="581624"/>
          </a:xfrm>
          <a:prstGeom prst="rect">
            <a:avLst/>
          </a:prstGeom>
          <a:solidFill>
            <a:srgbClr val="7EB57C"/>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Rectangle 7">
            <a:extLst>
              <a:ext uri="{FF2B5EF4-FFF2-40B4-BE49-F238E27FC236}">
                <a16:creationId xmlns:a16="http://schemas.microsoft.com/office/drawing/2014/main" id="{1D7748FB-DD33-7084-FF17-CE84FCB887B5}"/>
              </a:ext>
            </a:extLst>
          </p:cNvPr>
          <p:cNvSpPr/>
          <p:nvPr/>
        </p:nvSpPr>
        <p:spPr>
          <a:xfrm>
            <a:off x="2099873" y="3121296"/>
            <a:ext cx="581624" cy="581624"/>
          </a:xfrm>
          <a:prstGeom prst="rect">
            <a:avLst/>
          </a:prstGeom>
          <a:solidFill>
            <a:srgbClr val="7EB57C"/>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 name="Rectangle 8">
            <a:extLst>
              <a:ext uri="{FF2B5EF4-FFF2-40B4-BE49-F238E27FC236}">
                <a16:creationId xmlns:a16="http://schemas.microsoft.com/office/drawing/2014/main" id="{67837DCE-C811-ADD7-D768-249D599B4AE7}"/>
              </a:ext>
            </a:extLst>
          </p:cNvPr>
          <p:cNvSpPr/>
          <p:nvPr/>
        </p:nvSpPr>
        <p:spPr>
          <a:xfrm>
            <a:off x="2681497" y="3121296"/>
            <a:ext cx="581624" cy="581624"/>
          </a:xfrm>
          <a:prstGeom prst="rect">
            <a:avLst/>
          </a:prstGeom>
          <a:solidFill>
            <a:srgbClr val="7EB57C"/>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Rectangle 9">
            <a:extLst>
              <a:ext uri="{FF2B5EF4-FFF2-40B4-BE49-F238E27FC236}">
                <a16:creationId xmlns:a16="http://schemas.microsoft.com/office/drawing/2014/main" id="{8713709B-3AD9-4506-9781-A50F65D15F92}"/>
              </a:ext>
            </a:extLst>
          </p:cNvPr>
          <p:cNvSpPr/>
          <p:nvPr/>
        </p:nvSpPr>
        <p:spPr>
          <a:xfrm>
            <a:off x="3263121" y="3121296"/>
            <a:ext cx="581624" cy="581624"/>
          </a:xfrm>
          <a:prstGeom prst="rect">
            <a:avLst/>
          </a:prstGeom>
          <a:solidFill>
            <a:srgbClr val="7EB57C"/>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B833FFF6-9DD2-A8F3-B3E4-DDC4B4003584}"/>
              </a:ext>
            </a:extLst>
          </p:cNvPr>
          <p:cNvSpPr/>
          <p:nvPr/>
        </p:nvSpPr>
        <p:spPr>
          <a:xfrm>
            <a:off x="3844745" y="3121296"/>
            <a:ext cx="581624" cy="581624"/>
          </a:xfrm>
          <a:prstGeom prst="rect">
            <a:avLst/>
          </a:prstGeom>
          <a:solidFill>
            <a:srgbClr val="7EB57C"/>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2" name="Rectangle 11">
            <a:extLst>
              <a:ext uri="{FF2B5EF4-FFF2-40B4-BE49-F238E27FC236}">
                <a16:creationId xmlns:a16="http://schemas.microsoft.com/office/drawing/2014/main" id="{BADCCE2D-9DEF-9C3F-C2BA-A29E3A8294CD}"/>
              </a:ext>
            </a:extLst>
          </p:cNvPr>
          <p:cNvSpPr/>
          <p:nvPr/>
        </p:nvSpPr>
        <p:spPr>
          <a:xfrm>
            <a:off x="935999" y="2539672"/>
            <a:ext cx="581624" cy="581624"/>
          </a:xfrm>
          <a:prstGeom prst="rect">
            <a:avLst/>
          </a:prstGeom>
          <a:solidFill>
            <a:srgbClr val="11A255"/>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59D9BCE1-2780-6D11-F02F-4DE4672ADB1B}"/>
              </a:ext>
            </a:extLst>
          </p:cNvPr>
          <p:cNvSpPr/>
          <p:nvPr/>
        </p:nvSpPr>
        <p:spPr>
          <a:xfrm>
            <a:off x="1511483" y="2539672"/>
            <a:ext cx="581624" cy="581624"/>
          </a:xfrm>
          <a:prstGeom prst="rect">
            <a:avLst/>
          </a:prstGeom>
          <a:solidFill>
            <a:srgbClr val="7EB57C"/>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4" name="Rectangle 13">
            <a:extLst>
              <a:ext uri="{FF2B5EF4-FFF2-40B4-BE49-F238E27FC236}">
                <a16:creationId xmlns:a16="http://schemas.microsoft.com/office/drawing/2014/main" id="{D1FAD619-0059-EE97-5941-766ECA2B250C}"/>
              </a:ext>
            </a:extLst>
          </p:cNvPr>
          <p:cNvSpPr/>
          <p:nvPr/>
        </p:nvSpPr>
        <p:spPr>
          <a:xfrm>
            <a:off x="2098013" y="2539672"/>
            <a:ext cx="581624" cy="581624"/>
          </a:xfrm>
          <a:prstGeom prst="rect">
            <a:avLst/>
          </a:prstGeom>
          <a:solidFill>
            <a:srgbClr val="7EB57C"/>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5" name="Rectangle 14">
            <a:extLst>
              <a:ext uri="{FF2B5EF4-FFF2-40B4-BE49-F238E27FC236}">
                <a16:creationId xmlns:a16="http://schemas.microsoft.com/office/drawing/2014/main" id="{97546A35-4F3B-1C19-949A-7CFCBAC34B02}"/>
              </a:ext>
            </a:extLst>
          </p:cNvPr>
          <p:cNvSpPr/>
          <p:nvPr/>
        </p:nvSpPr>
        <p:spPr>
          <a:xfrm>
            <a:off x="2686403" y="2539672"/>
            <a:ext cx="581624" cy="581624"/>
          </a:xfrm>
          <a:prstGeom prst="rect">
            <a:avLst/>
          </a:prstGeom>
          <a:solidFill>
            <a:srgbClr val="7EB57C"/>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6" name="Rectangle 15">
            <a:extLst>
              <a:ext uri="{FF2B5EF4-FFF2-40B4-BE49-F238E27FC236}">
                <a16:creationId xmlns:a16="http://schemas.microsoft.com/office/drawing/2014/main" id="{9DF3659B-3EB2-6FEA-138C-A2435D38D071}"/>
              </a:ext>
            </a:extLst>
          </p:cNvPr>
          <p:cNvSpPr/>
          <p:nvPr/>
        </p:nvSpPr>
        <p:spPr>
          <a:xfrm>
            <a:off x="3263121" y="2539672"/>
            <a:ext cx="581624" cy="581624"/>
          </a:xfrm>
          <a:prstGeom prst="rect">
            <a:avLst/>
          </a:prstGeom>
          <a:solidFill>
            <a:srgbClr val="7EB57C"/>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7" name="Rectangle 16">
            <a:extLst>
              <a:ext uri="{FF2B5EF4-FFF2-40B4-BE49-F238E27FC236}">
                <a16:creationId xmlns:a16="http://schemas.microsoft.com/office/drawing/2014/main" id="{CF896E01-CCCA-767A-FDE5-55E9AFF8025C}"/>
              </a:ext>
            </a:extLst>
          </p:cNvPr>
          <p:cNvSpPr/>
          <p:nvPr/>
        </p:nvSpPr>
        <p:spPr>
          <a:xfrm>
            <a:off x="3849651" y="2539672"/>
            <a:ext cx="581624" cy="581624"/>
          </a:xfrm>
          <a:prstGeom prst="rect">
            <a:avLst/>
          </a:prstGeom>
          <a:solidFill>
            <a:srgbClr val="7EB57C"/>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70" name="Graphic 69" descr="Plant with solid fill">
            <a:extLst>
              <a:ext uri="{FF2B5EF4-FFF2-40B4-BE49-F238E27FC236}">
                <a16:creationId xmlns:a16="http://schemas.microsoft.com/office/drawing/2014/main" id="{32D40936-69F4-7CB2-0F09-E22E3DF85250}"/>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06449" y="2634131"/>
            <a:ext cx="396597" cy="396597"/>
          </a:xfrm>
          <a:prstGeom prst="rect">
            <a:avLst/>
          </a:prstGeom>
        </p:spPr>
      </p:pic>
      <p:grpSp>
        <p:nvGrpSpPr>
          <p:cNvPr id="78" name="Group 77">
            <a:extLst>
              <a:ext uri="{FF2B5EF4-FFF2-40B4-BE49-F238E27FC236}">
                <a16:creationId xmlns:a16="http://schemas.microsoft.com/office/drawing/2014/main" id="{AFB63288-A601-2F07-5F4B-1244CA3974BF}"/>
              </a:ext>
            </a:extLst>
          </p:cNvPr>
          <p:cNvGrpSpPr/>
          <p:nvPr/>
        </p:nvGrpSpPr>
        <p:grpSpPr>
          <a:xfrm>
            <a:off x="1009651" y="2905954"/>
            <a:ext cx="112070" cy="143543"/>
            <a:chOff x="1014413" y="3996059"/>
            <a:chExt cx="112070" cy="143543"/>
          </a:xfrm>
        </p:grpSpPr>
        <p:cxnSp>
          <p:nvCxnSpPr>
            <p:cNvPr id="72" name="Straight Connector 71">
              <a:extLst>
                <a:ext uri="{FF2B5EF4-FFF2-40B4-BE49-F238E27FC236}">
                  <a16:creationId xmlns:a16="http://schemas.microsoft.com/office/drawing/2014/main" id="{8F61D141-8D81-0260-326C-23B8413BC2C6}"/>
                </a:ext>
              </a:extLst>
            </p:cNvPr>
            <p:cNvCxnSpPr/>
            <p:nvPr/>
          </p:nvCxnSpPr>
          <p:spPr>
            <a:xfrm>
              <a:off x="1014413" y="4039590"/>
              <a:ext cx="38100" cy="100012"/>
            </a:xfrm>
            <a:prstGeom prst="line">
              <a:avLst/>
            </a:prstGeom>
            <a:ln>
              <a:solidFill>
                <a:srgbClr val="7EB57C"/>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BE444749-78F7-4E33-7EB9-7C3C88EEDD05}"/>
                </a:ext>
              </a:extLst>
            </p:cNvPr>
            <p:cNvCxnSpPr>
              <a:cxnSpLocks/>
            </p:cNvCxnSpPr>
            <p:nvPr/>
          </p:nvCxnSpPr>
          <p:spPr>
            <a:xfrm flipH="1">
              <a:off x="1059279" y="3996059"/>
              <a:ext cx="22204" cy="143543"/>
            </a:xfrm>
            <a:prstGeom prst="line">
              <a:avLst/>
            </a:prstGeom>
            <a:ln>
              <a:solidFill>
                <a:srgbClr val="7EB57C"/>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15232718-AB0E-17F1-7C43-2DF4D935CD21}"/>
                </a:ext>
              </a:extLst>
            </p:cNvPr>
            <p:cNvCxnSpPr>
              <a:cxnSpLocks/>
            </p:cNvCxnSpPr>
            <p:nvPr/>
          </p:nvCxnSpPr>
          <p:spPr>
            <a:xfrm flipV="1">
              <a:off x="1059279" y="4067830"/>
              <a:ext cx="67204" cy="52903"/>
            </a:xfrm>
            <a:prstGeom prst="line">
              <a:avLst/>
            </a:prstGeom>
            <a:ln>
              <a:solidFill>
                <a:srgbClr val="7EB57C"/>
              </a:solidFill>
            </a:ln>
            <a:effectLst/>
          </p:spPr>
          <p:style>
            <a:lnRef idx="2">
              <a:schemeClr val="accent1"/>
            </a:lnRef>
            <a:fillRef idx="0">
              <a:schemeClr val="accent1"/>
            </a:fillRef>
            <a:effectRef idx="1">
              <a:schemeClr val="accent1"/>
            </a:effectRef>
            <a:fontRef idx="minor">
              <a:schemeClr val="tx1"/>
            </a:fontRef>
          </p:style>
        </p:cxnSp>
      </p:grpSp>
      <p:grpSp>
        <p:nvGrpSpPr>
          <p:cNvPr id="79" name="Group 78">
            <a:extLst>
              <a:ext uri="{FF2B5EF4-FFF2-40B4-BE49-F238E27FC236}">
                <a16:creationId xmlns:a16="http://schemas.microsoft.com/office/drawing/2014/main" id="{3F931B82-2609-1873-4628-A7CC81BEF420}"/>
              </a:ext>
            </a:extLst>
          </p:cNvPr>
          <p:cNvGrpSpPr/>
          <p:nvPr/>
        </p:nvGrpSpPr>
        <p:grpSpPr>
          <a:xfrm>
            <a:off x="1349831" y="2855948"/>
            <a:ext cx="112070" cy="143543"/>
            <a:chOff x="1014413" y="3996059"/>
            <a:chExt cx="112070" cy="143543"/>
          </a:xfrm>
        </p:grpSpPr>
        <p:cxnSp>
          <p:nvCxnSpPr>
            <p:cNvPr id="80" name="Straight Connector 79">
              <a:extLst>
                <a:ext uri="{FF2B5EF4-FFF2-40B4-BE49-F238E27FC236}">
                  <a16:creationId xmlns:a16="http://schemas.microsoft.com/office/drawing/2014/main" id="{117C95D3-D0D8-D098-3F9E-C176A9B8827D}"/>
                </a:ext>
              </a:extLst>
            </p:cNvPr>
            <p:cNvCxnSpPr/>
            <p:nvPr/>
          </p:nvCxnSpPr>
          <p:spPr>
            <a:xfrm>
              <a:off x="1014413" y="4039590"/>
              <a:ext cx="38100" cy="100012"/>
            </a:xfrm>
            <a:prstGeom prst="line">
              <a:avLst/>
            </a:prstGeom>
            <a:ln>
              <a:solidFill>
                <a:srgbClr val="7EB57C"/>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3B7EC993-C4FD-70EC-4394-082DC89D62E6}"/>
                </a:ext>
              </a:extLst>
            </p:cNvPr>
            <p:cNvCxnSpPr>
              <a:cxnSpLocks/>
            </p:cNvCxnSpPr>
            <p:nvPr/>
          </p:nvCxnSpPr>
          <p:spPr>
            <a:xfrm flipH="1">
              <a:off x="1059279" y="3996059"/>
              <a:ext cx="22204" cy="143543"/>
            </a:xfrm>
            <a:prstGeom prst="line">
              <a:avLst/>
            </a:prstGeom>
            <a:ln>
              <a:solidFill>
                <a:srgbClr val="7EB57C"/>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76868365-04EA-32AC-025C-44A5174D318B}"/>
                </a:ext>
              </a:extLst>
            </p:cNvPr>
            <p:cNvCxnSpPr>
              <a:cxnSpLocks/>
            </p:cNvCxnSpPr>
            <p:nvPr/>
          </p:nvCxnSpPr>
          <p:spPr>
            <a:xfrm flipV="1">
              <a:off x="1059279" y="4067830"/>
              <a:ext cx="67204" cy="52903"/>
            </a:xfrm>
            <a:prstGeom prst="line">
              <a:avLst/>
            </a:prstGeom>
            <a:ln>
              <a:solidFill>
                <a:srgbClr val="7EB57C"/>
              </a:solidFill>
            </a:ln>
            <a:effectLst/>
          </p:spPr>
          <p:style>
            <a:lnRef idx="2">
              <a:schemeClr val="accent1"/>
            </a:lnRef>
            <a:fillRef idx="0">
              <a:schemeClr val="accent1"/>
            </a:fillRef>
            <a:effectRef idx="1">
              <a:schemeClr val="accent1"/>
            </a:effectRef>
            <a:fontRef idx="minor">
              <a:schemeClr val="tx1"/>
            </a:fontRef>
          </p:style>
        </p:cxnSp>
      </p:grpSp>
      <p:grpSp>
        <p:nvGrpSpPr>
          <p:cNvPr id="83" name="Group 82">
            <a:extLst>
              <a:ext uri="{FF2B5EF4-FFF2-40B4-BE49-F238E27FC236}">
                <a16:creationId xmlns:a16="http://schemas.microsoft.com/office/drawing/2014/main" id="{ECB99843-F5D0-0D30-195A-15362BDE1E82}"/>
              </a:ext>
            </a:extLst>
          </p:cNvPr>
          <p:cNvGrpSpPr/>
          <p:nvPr/>
        </p:nvGrpSpPr>
        <p:grpSpPr>
          <a:xfrm>
            <a:off x="1020686" y="2629276"/>
            <a:ext cx="112070" cy="143543"/>
            <a:chOff x="1014413" y="3996059"/>
            <a:chExt cx="112070" cy="143543"/>
          </a:xfrm>
        </p:grpSpPr>
        <p:cxnSp>
          <p:nvCxnSpPr>
            <p:cNvPr id="84" name="Straight Connector 83">
              <a:extLst>
                <a:ext uri="{FF2B5EF4-FFF2-40B4-BE49-F238E27FC236}">
                  <a16:creationId xmlns:a16="http://schemas.microsoft.com/office/drawing/2014/main" id="{5B6E5F70-F8E8-71CC-7AF4-C91086EE98FB}"/>
                </a:ext>
              </a:extLst>
            </p:cNvPr>
            <p:cNvCxnSpPr/>
            <p:nvPr/>
          </p:nvCxnSpPr>
          <p:spPr>
            <a:xfrm>
              <a:off x="1014413" y="4039590"/>
              <a:ext cx="38100" cy="100012"/>
            </a:xfrm>
            <a:prstGeom prst="line">
              <a:avLst/>
            </a:prstGeom>
            <a:ln>
              <a:solidFill>
                <a:srgbClr val="7EB57C"/>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C3A5BE3D-84B7-C080-9809-0C9D360D477F}"/>
                </a:ext>
              </a:extLst>
            </p:cNvPr>
            <p:cNvCxnSpPr>
              <a:cxnSpLocks/>
            </p:cNvCxnSpPr>
            <p:nvPr/>
          </p:nvCxnSpPr>
          <p:spPr>
            <a:xfrm flipH="1">
              <a:off x="1059279" y="3996059"/>
              <a:ext cx="22204" cy="143543"/>
            </a:xfrm>
            <a:prstGeom prst="line">
              <a:avLst/>
            </a:prstGeom>
            <a:ln>
              <a:solidFill>
                <a:srgbClr val="7EB57C"/>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1AF0B630-C346-F3D1-2916-BB50D1665476}"/>
                </a:ext>
              </a:extLst>
            </p:cNvPr>
            <p:cNvCxnSpPr>
              <a:cxnSpLocks/>
            </p:cNvCxnSpPr>
            <p:nvPr/>
          </p:nvCxnSpPr>
          <p:spPr>
            <a:xfrm flipV="1">
              <a:off x="1059279" y="4067830"/>
              <a:ext cx="67204" cy="52903"/>
            </a:xfrm>
            <a:prstGeom prst="line">
              <a:avLst/>
            </a:prstGeom>
            <a:ln>
              <a:solidFill>
                <a:srgbClr val="7EB57C"/>
              </a:solidFill>
            </a:ln>
            <a:effectLst/>
          </p:spPr>
          <p:style>
            <a:lnRef idx="2">
              <a:schemeClr val="accent1"/>
            </a:lnRef>
            <a:fillRef idx="0">
              <a:schemeClr val="accent1"/>
            </a:fillRef>
            <a:effectRef idx="1">
              <a:schemeClr val="accent1"/>
            </a:effectRef>
            <a:fontRef idx="minor">
              <a:schemeClr val="tx1"/>
            </a:fontRef>
          </p:style>
        </p:cxnSp>
      </p:grpSp>
      <p:grpSp>
        <p:nvGrpSpPr>
          <p:cNvPr id="87" name="Group 86">
            <a:extLst>
              <a:ext uri="{FF2B5EF4-FFF2-40B4-BE49-F238E27FC236}">
                <a16:creationId xmlns:a16="http://schemas.microsoft.com/office/drawing/2014/main" id="{6BBA7B86-1BDF-B3FD-AADD-08D1C8869C93}"/>
              </a:ext>
            </a:extLst>
          </p:cNvPr>
          <p:cNvGrpSpPr/>
          <p:nvPr/>
        </p:nvGrpSpPr>
        <p:grpSpPr>
          <a:xfrm>
            <a:off x="1303366" y="2634131"/>
            <a:ext cx="112070" cy="143543"/>
            <a:chOff x="1014413" y="3996059"/>
            <a:chExt cx="112070" cy="143543"/>
          </a:xfrm>
        </p:grpSpPr>
        <p:cxnSp>
          <p:nvCxnSpPr>
            <p:cNvPr id="88" name="Straight Connector 87">
              <a:extLst>
                <a:ext uri="{FF2B5EF4-FFF2-40B4-BE49-F238E27FC236}">
                  <a16:creationId xmlns:a16="http://schemas.microsoft.com/office/drawing/2014/main" id="{78963602-1245-B6AE-DACF-07F78BA88824}"/>
                </a:ext>
              </a:extLst>
            </p:cNvPr>
            <p:cNvCxnSpPr/>
            <p:nvPr/>
          </p:nvCxnSpPr>
          <p:spPr>
            <a:xfrm>
              <a:off x="1014413" y="4039590"/>
              <a:ext cx="38100" cy="100012"/>
            </a:xfrm>
            <a:prstGeom prst="line">
              <a:avLst/>
            </a:prstGeom>
            <a:ln>
              <a:solidFill>
                <a:srgbClr val="7EB57C"/>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3A5E1823-EB1E-07F1-3263-09AB994AEE6A}"/>
                </a:ext>
              </a:extLst>
            </p:cNvPr>
            <p:cNvCxnSpPr>
              <a:cxnSpLocks/>
            </p:cNvCxnSpPr>
            <p:nvPr/>
          </p:nvCxnSpPr>
          <p:spPr>
            <a:xfrm flipH="1">
              <a:off x="1059279" y="3996059"/>
              <a:ext cx="22204" cy="143543"/>
            </a:xfrm>
            <a:prstGeom prst="line">
              <a:avLst/>
            </a:prstGeom>
            <a:ln>
              <a:solidFill>
                <a:srgbClr val="7EB57C"/>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AB0670F8-E065-1EE9-A79D-582E12626284}"/>
                </a:ext>
              </a:extLst>
            </p:cNvPr>
            <p:cNvCxnSpPr>
              <a:cxnSpLocks/>
            </p:cNvCxnSpPr>
            <p:nvPr/>
          </p:nvCxnSpPr>
          <p:spPr>
            <a:xfrm flipV="1">
              <a:off x="1059279" y="4067830"/>
              <a:ext cx="67204" cy="52903"/>
            </a:xfrm>
            <a:prstGeom prst="line">
              <a:avLst/>
            </a:prstGeom>
            <a:ln>
              <a:solidFill>
                <a:srgbClr val="7EB57C"/>
              </a:solidFill>
            </a:ln>
            <a:effectLst/>
          </p:spPr>
          <p:style>
            <a:lnRef idx="2">
              <a:schemeClr val="accent1"/>
            </a:lnRef>
            <a:fillRef idx="0">
              <a:schemeClr val="accent1"/>
            </a:fillRef>
            <a:effectRef idx="1">
              <a:schemeClr val="accent1"/>
            </a:effectRef>
            <a:fontRef idx="minor">
              <a:schemeClr val="tx1"/>
            </a:fontRef>
          </p:style>
        </p:cxnSp>
      </p:grpSp>
      <p:pic>
        <p:nvPicPr>
          <p:cNvPr id="66" name="Graphic 65" descr="Cow with solid fill">
            <a:extLst>
              <a:ext uri="{FF2B5EF4-FFF2-40B4-BE49-F238E27FC236}">
                <a16:creationId xmlns:a16="http://schemas.microsoft.com/office/drawing/2014/main" id="{998016B9-410A-C40D-C986-5F2A975391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0528" y="2614619"/>
            <a:ext cx="440950" cy="440950"/>
          </a:xfrm>
          <a:prstGeom prst="rect">
            <a:avLst/>
          </a:prstGeom>
        </p:spPr>
      </p:pic>
      <p:pic>
        <p:nvPicPr>
          <p:cNvPr id="91" name="Graphic 90" descr="Plant with solid fill">
            <a:extLst>
              <a:ext uri="{FF2B5EF4-FFF2-40B4-BE49-F238E27FC236}">
                <a16:creationId xmlns:a16="http://schemas.microsoft.com/office/drawing/2014/main" id="{1E8A560C-9AF6-F93A-A62E-BE292214F9D6}"/>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77556" y="2637502"/>
            <a:ext cx="396597" cy="396597"/>
          </a:xfrm>
          <a:prstGeom prst="rect">
            <a:avLst/>
          </a:prstGeom>
        </p:spPr>
      </p:pic>
      <p:pic>
        <p:nvPicPr>
          <p:cNvPr id="92" name="Graphic 91" descr="Plant with solid fill">
            <a:extLst>
              <a:ext uri="{FF2B5EF4-FFF2-40B4-BE49-F238E27FC236}">
                <a16:creationId xmlns:a16="http://schemas.microsoft.com/office/drawing/2014/main" id="{FA74749B-81EF-484C-5009-92FEFAC63231}"/>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12822" y="2637502"/>
            <a:ext cx="396597" cy="396597"/>
          </a:xfrm>
          <a:prstGeom prst="rect">
            <a:avLst/>
          </a:prstGeom>
        </p:spPr>
      </p:pic>
      <p:pic>
        <p:nvPicPr>
          <p:cNvPr id="93" name="Graphic 92" descr="Plant with solid fill">
            <a:extLst>
              <a:ext uri="{FF2B5EF4-FFF2-40B4-BE49-F238E27FC236}">
                <a16:creationId xmlns:a16="http://schemas.microsoft.com/office/drawing/2014/main" id="{FB0C801F-74B8-4933-7F73-F9B0D7544FC2}"/>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49782" y="2637502"/>
            <a:ext cx="396597" cy="396597"/>
          </a:xfrm>
          <a:prstGeom prst="rect">
            <a:avLst/>
          </a:prstGeom>
        </p:spPr>
      </p:pic>
      <p:pic>
        <p:nvPicPr>
          <p:cNvPr id="94" name="Graphic 93" descr="Plant with solid fill">
            <a:extLst>
              <a:ext uri="{FF2B5EF4-FFF2-40B4-BE49-F238E27FC236}">
                <a16:creationId xmlns:a16="http://schemas.microsoft.com/office/drawing/2014/main" id="{65A8A078-8918-C9A9-81E4-91B02D343A0F}"/>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31280" y="2637502"/>
            <a:ext cx="396597" cy="396597"/>
          </a:xfrm>
          <a:prstGeom prst="rect">
            <a:avLst/>
          </a:prstGeom>
        </p:spPr>
      </p:pic>
      <p:pic>
        <p:nvPicPr>
          <p:cNvPr id="95" name="Graphic 94" descr="Plant with solid fill">
            <a:extLst>
              <a:ext uri="{FF2B5EF4-FFF2-40B4-BE49-F238E27FC236}">
                <a16:creationId xmlns:a16="http://schemas.microsoft.com/office/drawing/2014/main" id="{1BD308AE-27C7-F181-7AC6-94E34A3AB76A}"/>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06449" y="3212384"/>
            <a:ext cx="396597" cy="396597"/>
          </a:xfrm>
          <a:prstGeom prst="rect">
            <a:avLst/>
          </a:prstGeom>
        </p:spPr>
      </p:pic>
      <p:pic>
        <p:nvPicPr>
          <p:cNvPr id="96" name="Graphic 95" descr="Plant with solid fill">
            <a:extLst>
              <a:ext uri="{FF2B5EF4-FFF2-40B4-BE49-F238E27FC236}">
                <a16:creationId xmlns:a16="http://schemas.microsoft.com/office/drawing/2014/main" id="{A4892D09-EE83-C02D-DC54-F97161AFCD7F}"/>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77556" y="3215755"/>
            <a:ext cx="396597" cy="396597"/>
          </a:xfrm>
          <a:prstGeom prst="rect">
            <a:avLst/>
          </a:prstGeom>
        </p:spPr>
      </p:pic>
      <p:pic>
        <p:nvPicPr>
          <p:cNvPr id="97" name="Graphic 96" descr="Plant with solid fill">
            <a:extLst>
              <a:ext uri="{FF2B5EF4-FFF2-40B4-BE49-F238E27FC236}">
                <a16:creationId xmlns:a16="http://schemas.microsoft.com/office/drawing/2014/main" id="{4FC1834B-0781-3CED-9B22-CC354F7EDBF0}"/>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12822" y="3215755"/>
            <a:ext cx="396597" cy="396597"/>
          </a:xfrm>
          <a:prstGeom prst="rect">
            <a:avLst/>
          </a:prstGeom>
        </p:spPr>
      </p:pic>
      <p:pic>
        <p:nvPicPr>
          <p:cNvPr id="98" name="Graphic 97" descr="Plant with solid fill">
            <a:extLst>
              <a:ext uri="{FF2B5EF4-FFF2-40B4-BE49-F238E27FC236}">
                <a16:creationId xmlns:a16="http://schemas.microsoft.com/office/drawing/2014/main" id="{CA2B9532-A255-D7F1-704B-2196A773A3A7}"/>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49782" y="3215755"/>
            <a:ext cx="396597" cy="396597"/>
          </a:xfrm>
          <a:prstGeom prst="rect">
            <a:avLst/>
          </a:prstGeom>
        </p:spPr>
      </p:pic>
      <p:pic>
        <p:nvPicPr>
          <p:cNvPr id="99" name="Graphic 98" descr="Plant with solid fill">
            <a:extLst>
              <a:ext uri="{FF2B5EF4-FFF2-40B4-BE49-F238E27FC236}">
                <a16:creationId xmlns:a16="http://schemas.microsoft.com/office/drawing/2014/main" id="{D18E287A-3401-6F37-28FA-F85769CF3BC6}"/>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31280" y="3215755"/>
            <a:ext cx="396597" cy="396597"/>
          </a:xfrm>
          <a:prstGeom prst="rect">
            <a:avLst/>
          </a:prstGeom>
        </p:spPr>
      </p:pic>
      <p:pic>
        <p:nvPicPr>
          <p:cNvPr id="105" name="Graphic 104" descr="Plant with solid fill">
            <a:extLst>
              <a:ext uri="{FF2B5EF4-FFF2-40B4-BE49-F238E27FC236}">
                <a16:creationId xmlns:a16="http://schemas.microsoft.com/office/drawing/2014/main" id="{950F88CB-5B6A-1338-8B82-6A0BAA3348C6}"/>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9736" y="3212384"/>
            <a:ext cx="396597" cy="396597"/>
          </a:xfrm>
          <a:prstGeom prst="rect">
            <a:avLst/>
          </a:prstGeom>
        </p:spPr>
      </p:pic>
      <p:pic>
        <p:nvPicPr>
          <p:cNvPr id="106" name="Graphic 105" descr="Plant with solid fill">
            <a:extLst>
              <a:ext uri="{FF2B5EF4-FFF2-40B4-BE49-F238E27FC236}">
                <a16:creationId xmlns:a16="http://schemas.microsoft.com/office/drawing/2014/main" id="{9D006F27-214E-9A28-68E8-24FF606A6A1E}"/>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87612" y="2637502"/>
            <a:ext cx="396597" cy="396597"/>
          </a:xfrm>
          <a:prstGeom prst="rect">
            <a:avLst/>
          </a:prstGeom>
        </p:spPr>
      </p:pic>
      <p:pic>
        <p:nvPicPr>
          <p:cNvPr id="20" name="Afbeelding 19">
            <a:extLst>
              <a:ext uri="{FF2B5EF4-FFF2-40B4-BE49-F238E27FC236}">
                <a16:creationId xmlns:a16="http://schemas.microsoft.com/office/drawing/2014/main" id="{19FEBF99-FA01-2494-7EBE-03D842773184}"/>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p:blipFill>
        <p:spPr>
          <a:xfrm>
            <a:off x="827249" y="4027874"/>
            <a:ext cx="690374" cy="422593"/>
          </a:xfrm>
          <a:prstGeom prst="rect">
            <a:avLst/>
          </a:prstGeom>
        </p:spPr>
      </p:pic>
      <p:pic>
        <p:nvPicPr>
          <p:cNvPr id="22" name="Afbeelding 21" descr="Afbeelding met tekst, schermopname, kaart, Lettertype&#10;&#10;Automatisch gegenereerde beschrijving">
            <a:extLst>
              <a:ext uri="{FF2B5EF4-FFF2-40B4-BE49-F238E27FC236}">
                <a16:creationId xmlns:a16="http://schemas.microsoft.com/office/drawing/2014/main" id="{9251A1D4-C320-8A1E-6F16-AFC6C4D507EA}"/>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4891820" y="1340994"/>
            <a:ext cx="3748179" cy="3560603"/>
          </a:xfrm>
          <a:prstGeom prst="rect">
            <a:avLst/>
          </a:prstGeom>
        </p:spPr>
      </p:pic>
    </p:spTree>
    <p:extLst>
      <p:ext uri="{BB962C8B-B14F-4D97-AF65-F5344CB8AC3E}">
        <p14:creationId xmlns:p14="http://schemas.microsoft.com/office/powerpoint/2010/main" val="13352887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2C2437E-546F-A947-5345-8F70086DBAD0}"/>
              </a:ext>
            </a:extLst>
          </p:cNvPr>
          <p:cNvSpPr>
            <a:spLocks noGrp="1"/>
          </p:cNvSpPr>
          <p:nvPr>
            <p:ph type="sldNum" sz="quarter" idx="4"/>
          </p:nvPr>
        </p:nvSpPr>
        <p:spPr/>
        <p:txBody>
          <a:bodyPr/>
          <a:lstStyle/>
          <a:p>
            <a:fld id="{FE63E531-1C3B-364E-9A80-B8838FF23FE5}" type="slidenum">
              <a:rPr lang="nl-NL" smtClean="0"/>
              <a:pPr/>
              <a:t>38</a:t>
            </a:fld>
            <a:endParaRPr lang="nl-NL" dirty="0"/>
          </a:p>
        </p:txBody>
      </p:sp>
      <p:sp>
        <p:nvSpPr>
          <p:cNvPr id="4" name="Title 3">
            <a:extLst>
              <a:ext uri="{FF2B5EF4-FFF2-40B4-BE49-F238E27FC236}">
                <a16:creationId xmlns:a16="http://schemas.microsoft.com/office/drawing/2014/main" id="{8AB0A89B-8E3D-40D2-4F18-08577A37C840}"/>
              </a:ext>
            </a:extLst>
          </p:cNvPr>
          <p:cNvSpPr>
            <a:spLocks noGrp="1"/>
          </p:cNvSpPr>
          <p:nvPr>
            <p:ph type="title"/>
          </p:nvPr>
        </p:nvSpPr>
        <p:spPr/>
        <p:txBody>
          <a:bodyPr/>
          <a:lstStyle/>
          <a:p>
            <a:r>
              <a:rPr lang="en-GB" dirty="0" err="1"/>
              <a:t>Spel</a:t>
            </a:r>
            <a:r>
              <a:rPr lang="en-GB" dirty="0"/>
              <a:t> </a:t>
            </a:r>
            <a:r>
              <a:rPr lang="en-GB" dirty="0" err="1"/>
              <a:t>opruimen</a:t>
            </a:r>
            <a:endParaRPr lang="nl-NL" dirty="0"/>
          </a:p>
        </p:txBody>
      </p:sp>
      <p:sp>
        <p:nvSpPr>
          <p:cNvPr id="5" name="Text Placeholder 4">
            <a:extLst>
              <a:ext uri="{FF2B5EF4-FFF2-40B4-BE49-F238E27FC236}">
                <a16:creationId xmlns:a16="http://schemas.microsoft.com/office/drawing/2014/main" id="{8E9EAFA0-F950-5DF1-3489-6A7C730272B1}"/>
              </a:ext>
            </a:extLst>
          </p:cNvPr>
          <p:cNvSpPr>
            <a:spLocks noGrp="1"/>
          </p:cNvSpPr>
          <p:nvPr>
            <p:ph type="body" sz="quarter" idx="13"/>
          </p:nvPr>
        </p:nvSpPr>
        <p:spPr/>
        <p:txBody>
          <a:bodyPr/>
          <a:lstStyle/>
          <a:p>
            <a:endParaRPr lang="nl-NL" dirty="0"/>
          </a:p>
        </p:txBody>
      </p:sp>
    </p:spTree>
    <p:extLst>
      <p:ext uri="{BB962C8B-B14F-4D97-AF65-F5344CB8AC3E}">
        <p14:creationId xmlns:p14="http://schemas.microsoft.com/office/powerpoint/2010/main" val="17992043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4"/>
          </p:nvPr>
        </p:nvSpPr>
        <p:spPr/>
        <p:txBody>
          <a:bodyPr/>
          <a:lstStyle/>
          <a:p>
            <a:fld id="{FE63E531-1C3B-364E-9A80-B8838FF23FE5}" type="slidenum">
              <a:rPr lang="nl-NL" smtClean="0"/>
              <a:pPr/>
              <a:t>39</a:t>
            </a:fld>
            <a:endParaRPr lang="nl-NL" dirty="0"/>
          </a:p>
        </p:txBody>
      </p:sp>
      <p:sp>
        <p:nvSpPr>
          <p:cNvPr id="5" name="Titel 4"/>
          <p:cNvSpPr>
            <a:spLocks noGrp="1"/>
          </p:cNvSpPr>
          <p:nvPr>
            <p:ph type="title"/>
          </p:nvPr>
        </p:nvSpPr>
        <p:spPr/>
        <p:txBody>
          <a:bodyPr/>
          <a:lstStyle/>
          <a:p>
            <a:r>
              <a:rPr lang="nl-NL" dirty="0"/>
              <a:t>Terugblik</a:t>
            </a:r>
          </a:p>
        </p:txBody>
      </p:sp>
      <p:sp>
        <p:nvSpPr>
          <p:cNvPr id="8" name="Text Placeholder 1">
            <a:extLst>
              <a:ext uri="{FF2B5EF4-FFF2-40B4-BE49-F238E27FC236}">
                <a16:creationId xmlns:a16="http://schemas.microsoft.com/office/drawing/2014/main" id="{E05A59B1-D6F3-B677-2FC6-065AC9BE3B9B}"/>
              </a:ext>
            </a:extLst>
          </p:cNvPr>
          <p:cNvSpPr>
            <a:spLocks noGrp="1"/>
          </p:cNvSpPr>
          <p:nvPr>
            <p:ph type="body" sz="quarter" idx="13"/>
          </p:nvPr>
        </p:nvSpPr>
        <p:spPr>
          <a:xfrm>
            <a:off x="936625" y="1611220"/>
            <a:ext cx="7766800" cy="3060000"/>
          </a:xfrm>
        </p:spPr>
        <p:txBody>
          <a:bodyPr/>
          <a:lstStyle/>
          <a:p>
            <a:pPr marL="457200" indent="-457200">
              <a:buFont typeface="+mj-lt"/>
              <a:buAutoNum type="arabicPeriod"/>
            </a:pPr>
            <a:r>
              <a:rPr lang="en-GB" dirty="0" err="1"/>
              <a:t>Ik</a:t>
            </a:r>
            <a:r>
              <a:rPr lang="en-GB" dirty="0"/>
              <a:t> </a:t>
            </a:r>
            <a:r>
              <a:rPr lang="en-GB" dirty="0" err="1"/>
              <a:t>weet</a:t>
            </a:r>
            <a:r>
              <a:rPr lang="en-GB" dirty="0"/>
              <a:t> wat </a:t>
            </a:r>
            <a:r>
              <a:rPr lang="en-GB" dirty="0" err="1"/>
              <a:t>eiwit</a:t>
            </a:r>
            <a:r>
              <a:rPr lang="en-GB" dirty="0"/>
              <a:t> is </a:t>
            </a:r>
            <a:r>
              <a:rPr lang="en-GB" dirty="0" err="1"/>
              <a:t>en</a:t>
            </a:r>
            <a:r>
              <a:rPr lang="en-GB" dirty="0"/>
              <a:t> wat het </a:t>
            </a:r>
            <a:r>
              <a:rPr lang="en-GB" dirty="0" err="1"/>
              <a:t>verschil</a:t>
            </a:r>
            <a:r>
              <a:rPr lang="en-GB" dirty="0"/>
              <a:t> </a:t>
            </a:r>
            <a:r>
              <a:rPr lang="en-GB" dirty="0" err="1"/>
              <a:t>tussen</a:t>
            </a:r>
            <a:r>
              <a:rPr lang="en-GB" dirty="0"/>
              <a:t> </a:t>
            </a:r>
            <a:r>
              <a:rPr lang="en-GB" dirty="0" err="1"/>
              <a:t>dierlijk</a:t>
            </a:r>
            <a:r>
              <a:rPr lang="en-GB" dirty="0"/>
              <a:t> </a:t>
            </a:r>
            <a:r>
              <a:rPr lang="en-GB" dirty="0" err="1"/>
              <a:t>en</a:t>
            </a:r>
            <a:r>
              <a:rPr lang="en-GB" dirty="0"/>
              <a:t> </a:t>
            </a:r>
            <a:r>
              <a:rPr lang="en-GB" dirty="0" err="1"/>
              <a:t>plantaardig</a:t>
            </a:r>
            <a:r>
              <a:rPr lang="en-GB" dirty="0"/>
              <a:t> </a:t>
            </a:r>
            <a:r>
              <a:rPr lang="en-GB" dirty="0" err="1"/>
              <a:t>eiwit</a:t>
            </a:r>
            <a:r>
              <a:rPr lang="en-GB" dirty="0"/>
              <a:t> is.</a:t>
            </a:r>
          </a:p>
          <a:p>
            <a:pPr marL="457200" indent="-457200">
              <a:buFont typeface="+mj-lt"/>
              <a:buAutoNum type="arabicPeriod"/>
            </a:pPr>
            <a:r>
              <a:rPr lang="en-GB" dirty="0" err="1"/>
              <a:t>Ik</a:t>
            </a:r>
            <a:r>
              <a:rPr lang="en-GB" dirty="0"/>
              <a:t> </a:t>
            </a:r>
            <a:r>
              <a:rPr lang="en-GB" dirty="0" err="1"/>
              <a:t>ontdek</a:t>
            </a:r>
            <a:r>
              <a:rPr lang="en-GB" dirty="0"/>
              <a:t> de CO2-uitstoot van </a:t>
            </a:r>
            <a:r>
              <a:rPr lang="en-GB" dirty="0" err="1"/>
              <a:t>verschillende</a:t>
            </a:r>
            <a:r>
              <a:rPr lang="en-GB" dirty="0"/>
              <a:t> </a:t>
            </a:r>
            <a:r>
              <a:rPr lang="en-GB" dirty="0" err="1"/>
              <a:t>soorten</a:t>
            </a:r>
            <a:r>
              <a:rPr lang="en-GB" dirty="0"/>
              <a:t> </a:t>
            </a:r>
            <a:r>
              <a:rPr lang="en-GB" dirty="0" err="1"/>
              <a:t>eiwit</a:t>
            </a:r>
            <a:r>
              <a:rPr lang="en-GB" dirty="0"/>
              <a:t> </a:t>
            </a:r>
          </a:p>
          <a:p>
            <a:pPr marL="457200" indent="-457200">
              <a:buFont typeface="+mj-lt"/>
              <a:buAutoNum type="arabicPeriod"/>
            </a:pPr>
            <a:r>
              <a:rPr lang="en-GB" dirty="0" err="1"/>
              <a:t>Ik</a:t>
            </a:r>
            <a:r>
              <a:rPr lang="en-GB" dirty="0"/>
              <a:t> </a:t>
            </a:r>
            <a:r>
              <a:rPr lang="en-GB" dirty="0" err="1"/>
              <a:t>ontdek</a:t>
            </a:r>
            <a:r>
              <a:rPr lang="en-GB" dirty="0"/>
              <a:t> wat de </a:t>
            </a:r>
            <a:r>
              <a:rPr lang="en-GB" dirty="0" err="1"/>
              <a:t>gevolgen</a:t>
            </a:r>
            <a:r>
              <a:rPr lang="en-GB" dirty="0"/>
              <a:t> </a:t>
            </a:r>
            <a:r>
              <a:rPr lang="en-GB" dirty="0" err="1"/>
              <a:t>zijn</a:t>
            </a:r>
            <a:r>
              <a:rPr lang="en-GB" dirty="0"/>
              <a:t> van wat </a:t>
            </a:r>
            <a:r>
              <a:rPr lang="en-GB" dirty="0" err="1"/>
              <a:t>wat</a:t>
            </a:r>
            <a:r>
              <a:rPr lang="en-GB" dirty="0"/>
              <a:t> we eten </a:t>
            </a:r>
            <a:r>
              <a:rPr lang="en-GB" dirty="0" err="1"/>
              <a:t>en</a:t>
            </a:r>
            <a:r>
              <a:rPr lang="en-GB" dirty="0"/>
              <a:t> wat </a:t>
            </a:r>
            <a:r>
              <a:rPr lang="en-GB" dirty="0" err="1"/>
              <a:t>voor</a:t>
            </a:r>
            <a:r>
              <a:rPr lang="en-GB" dirty="0"/>
              <a:t> </a:t>
            </a:r>
            <a:r>
              <a:rPr lang="en-GB" dirty="0" err="1"/>
              <a:t>landbouw</a:t>
            </a:r>
            <a:r>
              <a:rPr lang="en-GB" dirty="0"/>
              <a:t> we </a:t>
            </a:r>
            <a:r>
              <a:rPr lang="en-GB" dirty="0" err="1"/>
              <a:t>hebben</a:t>
            </a:r>
            <a:endParaRPr lang="en-GB" dirty="0"/>
          </a:p>
        </p:txBody>
      </p:sp>
    </p:spTree>
    <p:extLst>
      <p:ext uri="{BB962C8B-B14F-4D97-AF65-F5344CB8AC3E}">
        <p14:creationId xmlns:p14="http://schemas.microsoft.com/office/powerpoint/2010/main" val="389351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4"/>
          </p:nvPr>
        </p:nvSpPr>
        <p:spPr/>
        <p:txBody>
          <a:bodyPr/>
          <a:lstStyle/>
          <a:p>
            <a:fld id="{FE63E531-1C3B-364E-9A80-B8838FF23FE5}" type="slidenum">
              <a:rPr lang="nl-NL" smtClean="0"/>
              <a:pPr/>
              <a:t>4</a:t>
            </a:fld>
            <a:endParaRPr lang="nl-NL" dirty="0"/>
          </a:p>
        </p:txBody>
      </p:sp>
      <p:sp>
        <p:nvSpPr>
          <p:cNvPr id="5" name="Titel 4"/>
          <p:cNvSpPr>
            <a:spLocks noGrp="1"/>
          </p:cNvSpPr>
          <p:nvPr>
            <p:ph type="title"/>
          </p:nvPr>
        </p:nvSpPr>
        <p:spPr/>
        <p:txBody>
          <a:bodyPr/>
          <a:lstStyle/>
          <a:p>
            <a:r>
              <a:rPr lang="nl-NL" dirty="0"/>
              <a:t>Dit gaan we doen</a:t>
            </a:r>
          </a:p>
        </p:txBody>
      </p:sp>
      <p:sp>
        <p:nvSpPr>
          <p:cNvPr id="2" name="Text Placeholder 1">
            <a:extLst>
              <a:ext uri="{FF2B5EF4-FFF2-40B4-BE49-F238E27FC236}">
                <a16:creationId xmlns:a16="http://schemas.microsoft.com/office/drawing/2014/main" id="{7C49B2E7-5228-74E1-0A18-E84A22128AC8}"/>
              </a:ext>
            </a:extLst>
          </p:cNvPr>
          <p:cNvSpPr>
            <a:spLocks noGrp="1"/>
          </p:cNvSpPr>
          <p:nvPr>
            <p:ph type="body" sz="quarter" idx="13"/>
          </p:nvPr>
        </p:nvSpPr>
        <p:spPr/>
        <p:txBody>
          <a:bodyPr/>
          <a:lstStyle/>
          <a:p>
            <a:pPr marL="457200" indent="-457200">
              <a:buFont typeface="+mj-lt"/>
              <a:buAutoNum type="arabicPeriod"/>
            </a:pPr>
            <a:r>
              <a:rPr lang="en-GB" dirty="0" err="1"/>
              <a:t>Eiwitten</a:t>
            </a:r>
            <a:r>
              <a:rPr lang="en-GB" dirty="0"/>
              <a:t> </a:t>
            </a:r>
            <a:r>
              <a:rPr lang="en-GB" dirty="0" err="1"/>
              <a:t>en</a:t>
            </a:r>
            <a:r>
              <a:rPr lang="en-GB" dirty="0"/>
              <a:t> </a:t>
            </a:r>
            <a:r>
              <a:rPr lang="en-GB" dirty="0" err="1"/>
              <a:t>landbouw</a:t>
            </a:r>
            <a:endParaRPr lang="en-GB" dirty="0"/>
          </a:p>
          <a:p>
            <a:pPr marL="457200" indent="-457200">
              <a:buFont typeface="+mj-lt"/>
              <a:buAutoNum type="arabicPeriod"/>
            </a:pPr>
            <a:r>
              <a:rPr lang="en-GB" dirty="0" err="1"/>
              <a:t>Uitleg</a:t>
            </a:r>
            <a:r>
              <a:rPr lang="en-GB" dirty="0"/>
              <a:t> </a:t>
            </a:r>
            <a:r>
              <a:rPr lang="en-GB" dirty="0" err="1"/>
              <a:t>spel</a:t>
            </a:r>
            <a:endParaRPr lang="en-GB" dirty="0"/>
          </a:p>
          <a:p>
            <a:pPr marL="457200" indent="-457200">
              <a:buFont typeface="+mj-lt"/>
              <a:buAutoNum type="arabicPeriod"/>
            </a:pPr>
            <a:r>
              <a:rPr lang="en-GB" dirty="0" err="1"/>
              <a:t>Spelen</a:t>
            </a:r>
            <a:r>
              <a:rPr lang="en-GB" dirty="0"/>
              <a:t> </a:t>
            </a:r>
            <a:r>
              <a:rPr lang="en-GB" dirty="0" err="1"/>
              <a:t>spel</a:t>
            </a:r>
            <a:endParaRPr lang="en-GB" dirty="0"/>
          </a:p>
          <a:p>
            <a:pPr marL="457200" indent="-457200">
              <a:buFont typeface="+mj-lt"/>
              <a:buAutoNum type="arabicPeriod"/>
            </a:pPr>
            <a:r>
              <a:rPr lang="en-GB" dirty="0"/>
              <a:t>Wat </a:t>
            </a:r>
            <a:r>
              <a:rPr lang="en-GB" dirty="0" err="1"/>
              <a:t>hebben</a:t>
            </a:r>
            <a:r>
              <a:rPr lang="en-GB" dirty="0"/>
              <a:t> we </a:t>
            </a:r>
            <a:r>
              <a:rPr lang="en-GB" dirty="0" err="1"/>
              <a:t>ontdekt</a:t>
            </a:r>
            <a:r>
              <a:rPr lang="en-GB" dirty="0"/>
              <a:t>?</a:t>
            </a:r>
          </a:p>
          <a:p>
            <a:pPr marL="457200" indent="-457200">
              <a:buFont typeface="+mj-lt"/>
              <a:buAutoNum type="arabicPeriod"/>
            </a:pPr>
            <a:r>
              <a:rPr lang="en-GB" dirty="0" err="1"/>
              <a:t>Terugblik</a:t>
            </a:r>
            <a:endParaRPr lang="en-GB" dirty="0"/>
          </a:p>
        </p:txBody>
      </p:sp>
    </p:spTree>
    <p:extLst>
      <p:ext uri="{BB962C8B-B14F-4D97-AF65-F5344CB8AC3E}">
        <p14:creationId xmlns:p14="http://schemas.microsoft.com/office/powerpoint/2010/main" val="1327109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4"/>
          </p:nvPr>
        </p:nvSpPr>
        <p:spPr/>
        <p:txBody>
          <a:bodyPr/>
          <a:lstStyle/>
          <a:p>
            <a:fld id="{FE63E531-1C3B-364E-9A80-B8838FF23FE5}" type="slidenum">
              <a:rPr lang="nl-NL" smtClean="0"/>
              <a:pPr/>
              <a:t>5</a:t>
            </a:fld>
            <a:endParaRPr lang="nl-NL" dirty="0"/>
          </a:p>
        </p:txBody>
      </p:sp>
      <p:sp>
        <p:nvSpPr>
          <p:cNvPr id="5" name="Titel 4"/>
          <p:cNvSpPr>
            <a:spLocks noGrp="1"/>
          </p:cNvSpPr>
          <p:nvPr>
            <p:ph type="title"/>
          </p:nvPr>
        </p:nvSpPr>
        <p:spPr/>
        <p:txBody>
          <a:bodyPr/>
          <a:lstStyle/>
          <a:p>
            <a:r>
              <a:rPr lang="nl-NL" dirty="0"/>
              <a:t>Eiwitten en landbouw</a:t>
            </a:r>
          </a:p>
        </p:txBody>
      </p:sp>
      <p:sp>
        <p:nvSpPr>
          <p:cNvPr id="3" name="Thought Bubble: Cloud 2">
            <a:extLst>
              <a:ext uri="{FF2B5EF4-FFF2-40B4-BE49-F238E27FC236}">
                <a16:creationId xmlns:a16="http://schemas.microsoft.com/office/drawing/2014/main" id="{7ED45C4C-4BF4-6D71-1641-6597A9FF1242}"/>
              </a:ext>
            </a:extLst>
          </p:cNvPr>
          <p:cNvSpPr/>
          <p:nvPr/>
        </p:nvSpPr>
        <p:spPr>
          <a:xfrm>
            <a:off x="323618" y="1502228"/>
            <a:ext cx="3399292" cy="2090057"/>
          </a:xfrm>
          <a:prstGeom prst="cloudCallout">
            <a:avLst/>
          </a:prstGeom>
          <a:solidFill>
            <a:srgbClr val="11A255"/>
          </a:solidFill>
          <a:ln>
            <a:noFill/>
          </a:ln>
          <a:effectLst>
            <a:outerShdw blurRad="203200" dist="38100" dir="2700000" sx="102000" sy="102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Wat is </a:t>
            </a:r>
            <a:r>
              <a:rPr lang="en-GB" sz="3200" dirty="0" err="1"/>
              <a:t>eiwit</a:t>
            </a:r>
            <a:r>
              <a:rPr lang="en-GB" sz="3200" dirty="0"/>
              <a:t>? </a:t>
            </a:r>
            <a:endParaRPr lang="nl-NL" sz="3200" dirty="0"/>
          </a:p>
        </p:txBody>
      </p:sp>
      <p:sp>
        <p:nvSpPr>
          <p:cNvPr id="6" name="Thought Bubble: Cloud 5">
            <a:extLst>
              <a:ext uri="{FF2B5EF4-FFF2-40B4-BE49-F238E27FC236}">
                <a16:creationId xmlns:a16="http://schemas.microsoft.com/office/drawing/2014/main" id="{C119498C-9D97-B41F-C75F-671FAAA75DC2}"/>
              </a:ext>
            </a:extLst>
          </p:cNvPr>
          <p:cNvSpPr/>
          <p:nvPr/>
        </p:nvSpPr>
        <p:spPr>
          <a:xfrm>
            <a:off x="5516103" y="1502228"/>
            <a:ext cx="3399292" cy="2090057"/>
          </a:xfrm>
          <a:prstGeom prst="cloudCallout">
            <a:avLst/>
          </a:prstGeom>
          <a:solidFill>
            <a:srgbClr val="016728"/>
          </a:solidFill>
          <a:ln>
            <a:noFill/>
          </a:ln>
          <a:effectLst>
            <a:outerShdw blurRad="203200" dist="38100" dir="2700000" sx="102000" sy="102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Wat is </a:t>
            </a:r>
            <a:r>
              <a:rPr lang="en-GB" sz="3200" dirty="0" err="1"/>
              <a:t>landbouw</a:t>
            </a:r>
            <a:r>
              <a:rPr lang="en-GB" sz="3200" dirty="0"/>
              <a:t>?</a:t>
            </a:r>
            <a:endParaRPr lang="nl-NL" sz="3200" dirty="0"/>
          </a:p>
        </p:txBody>
      </p:sp>
      <p:sp>
        <p:nvSpPr>
          <p:cNvPr id="7" name="Thought Bubble: Cloud 6">
            <a:extLst>
              <a:ext uri="{FF2B5EF4-FFF2-40B4-BE49-F238E27FC236}">
                <a16:creationId xmlns:a16="http://schemas.microsoft.com/office/drawing/2014/main" id="{452E6F92-7B84-C21D-1C1C-9039CE216FD2}"/>
              </a:ext>
            </a:extLst>
          </p:cNvPr>
          <p:cNvSpPr/>
          <p:nvPr/>
        </p:nvSpPr>
        <p:spPr>
          <a:xfrm>
            <a:off x="2692735" y="3053444"/>
            <a:ext cx="3399292" cy="2090057"/>
          </a:xfrm>
          <a:prstGeom prst="cloudCallout">
            <a:avLst/>
          </a:prstGeom>
          <a:solidFill>
            <a:srgbClr val="009136"/>
          </a:solidFill>
          <a:ln>
            <a:noFill/>
          </a:ln>
          <a:effectLst>
            <a:outerShdw blurRad="203200" dist="38100" dir="2700000" sx="102000" sy="102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a:t>Wat </a:t>
            </a:r>
            <a:r>
              <a:rPr lang="en-GB" sz="2000" dirty="0" err="1"/>
              <a:t>hebben</a:t>
            </a:r>
            <a:r>
              <a:rPr lang="en-GB" sz="2000" dirty="0"/>
              <a:t> </a:t>
            </a:r>
            <a:r>
              <a:rPr lang="en-GB" sz="2000" dirty="0" err="1"/>
              <a:t>eiwitten</a:t>
            </a:r>
            <a:r>
              <a:rPr lang="en-GB" sz="2000" dirty="0"/>
              <a:t> </a:t>
            </a:r>
            <a:r>
              <a:rPr lang="en-GB" sz="2000" dirty="0" err="1"/>
              <a:t>en</a:t>
            </a:r>
            <a:r>
              <a:rPr lang="en-GB" sz="2000" dirty="0"/>
              <a:t> </a:t>
            </a:r>
            <a:r>
              <a:rPr lang="en-GB" sz="2000" dirty="0" err="1"/>
              <a:t>landbouw</a:t>
            </a:r>
            <a:r>
              <a:rPr lang="en-GB" sz="2000" dirty="0"/>
              <a:t> met </a:t>
            </a:r>
            <a:r>
              <a:rPr lang="en-GB" sz="2000" dirty="0" err="1"/>
              <a:t>elkaar</a:t>
            </a:r>
            <a:r>
              <a:rPr lang="en-GB" sz="2000" dirty="0"/>
              <a:t> </a:t>
            </a:r>
            <a:r>
              <a:rPr lang="en-GB" sz="2000" dirty="0" err="1"/>
              <a:t>te</a:t>
            </a:r>
            <a:r>
              <a:rPr lang="en-GB" sz="2000" dirty="0"/>
              <a:t> </a:t>
            </a:r>
            <a:r>
              <a:rPr lang="en-GB" sz="2000" dirty="0" err="1"/>
              <a:t>maken</a:t>
            </a:r>
            <a:r>
              <a:rPr lang="en-GB" sz="2000" dirty="0"/>
              <a:t>?</a:t>
            </a:r>
            <a:endParaRPr lang="nl-NL" sz="2000" dirty="0"/>
          </a:p>
        </p:txBody>
      </p:sp>
    </p:spTree>
    <p:extLst>
      <p:ext uri="{BB962C8B-B14F-4D97-AF65-F5344CB8AC3E}">
        <p14:creationId xmlns:p14="http://schemas.microsoft.com/office/powerpoint/2010/main" val="41069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4"/>
          </p:nvPr>
        </p:nvSpPr>
        <p:spPr/>
        <p:txBody>
          <a:bodyPr/>
          <a:lstStyle/>
          <a:p>
            <a:fld id="{FE63E531-1C3B-364E-9A80-B8838FF23FE5}" type="slidenum">
              <a:rPr lang="nl-NL" smtClean="0"/>
              <a:pPr/>
              <a:t>6</a:t>
            </a:fld>
            <a:endParaRPr lang="nl-NL" dirty="0"/>
          </a:p>
        </p:txBody>
      </p:sp>
      <p:sp>
        <p:nvSpPr>
          <p:cNvPr id="5" name="Titel 4"/>
          <p:cNvSpPr>
            <a:spLocks noGrp="1"/>
          </p:cNvSpPr>
          <p:nvPr>
            <p:ph type="title"/>
          </p:nvPr>
        </p:nvSpPr>
        <p:spPr/>
        <p:txBody>
          <a:bodyPr/>
          <a:lstStyle/>
          <a:p>
            <a:r>
              <a:rPr lang="nl-NL" dirty="0"/>
              <a:t>Eiwit - </a:t>
            </a:r>
            <a:r>
              <a:rPr lang="nl-NL" sz="3600" dirty="0"/>
              <a:t>bouwstof voor je lichaam</a:t>
            </a:r>
          </a:p>
        </p:txBody>
      </p:sp>
      <p:pic>
        <p:nvPicPr>
          <p:cNvPr id="6" name="Picture 5" descr="A picture containing art, food&#10;&#10;Description automatically generated with medium confidence">
            <a:extLst>
              <a:ext uri="{FF2B5EF4-FFF2-40B4-BE49-F238E27FC236}">
                <a16:creationId xmlns:a16="http://schemas.microsoft.com/office/drawing/2014/main" id="{0B319347-485F-DB11-8D75-1656407A3C2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97381" y="1515884"/>
            <a:ext cx="2109631" cy="3285618"/>
          </a:xfrm>
          <a:prstGeom prst="rect">
            <a:avLst/>
          </a:prstGeom>
        </p:spPr>
      </p:pic>
      <p:pic>
        <p:nvPicPr>
          <p:cNvPr id="8" name="Picture 7" descr="A person measuring a child's hair&#10;&#10;Description automatically generated with low confidence">
            <a:extLst>
              <a:ext uri="{FF2B5EF4-FFF2-40B4-BE49-F238E27FC236}">
                <a16:creationId xmlns:a16="http://schemas.microsoft.com/office/drawing/2014/main" id="{667A9AD7-734F-E41E-894D-7ABDB97516F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35999" y="1515885"/>
            <a:ext cx="5235494" cy="3285618"/>
          </a:xfrm>
          <a:prstGeom prst="rect">
            <a:avLst/>
          </a:prstGeom>
        </p:spPr>
      </p:pic>
    </p:spTree>
    <p:extLst>
      <p:ext uri="{BB962C8B-B14F-4D97-AF65-F5344CB8AC3E}">
        <p14:creationId xmlns:p14="http://schemas.microsoft.com/office/powerpoint/2010/main" val="2074467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0D52E-E9F7-C5D3-6E09-2F45A9556F21}"/>
            </a:ext>
          </a:extLst>
        </p:cNvPr>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7F016EA-2964-C1BC-84D8-C24C3AA95D46}"/>
              </a:ext>
            </a:extLst>
          </p:cNvPr>
          <p:cNvSpPr>
            <a:spLocks noGrp="1"/>
          </p:cNvSpPr>
          <p:nvPr>
            <p:ph type="sldNum" sz="quarter" idx="4"/>
          </p:nvPr>
        </p:nvSpPr>
        <p:spPr/>
        <p:txBody>
          <a:bodyPr/>
          <a:lstStyle/>
          <a:p>
            <a:fld id="{FE63E531-1C3B-364E-9A80-B8838FF23FE5}" type="slidenum">
              <a:rPr lang="nl-NL" smtClean="0"/>
              <a:pPr/>
              <a:t>7</a:t>
            </a:fld>
            <a:endParaRPr lang="nl-NL" dirty="0"/>
          </a:p>
        </p:txBody>
      </p:sp>
      <p:sp>
        <p:nvSpPr>
          <p:cNvPr id="5" name="Titel 4">
            <a:extLst>
              <a:ext uri="{FF2B5EF4-FFF2-40B4-BE49-F238E27FC236}">
                <a16:creationId xmlns:a16="http://schemas.microsoft.com/office/drawing/2014/main" id="{79575FE2-0AE9-213B-20E7-96C800E0A7E0}"/>
              </a:ext>
            </a:extLst>
          </p:cNvPr>
          <p:cNvSpPr>
            <a:spLocks noGrp="1"/>
          </p:cNvSpPr>
          <p:nvPr>
            <p:ph type="title"/>
          </p:nvPr>
        </p:nvSpPr>
        <p:spPr/>
        <p:txBody>
          <a:bodyPr/>
          <a:lstStyle/>
          <a:p>
            <a:r>
              <a:rPr lang="nl-NL" dirty="0"/>
              <a:t>Eiwit – zit in voedsel</a:t>
            </a:r>
          </a:p>
        </p:txBody>
      </p:sp>
      <p:pic>
        <p:nvPicPr>
          <p:cNvPr id="2" name="Picture 16" descr="A picture containing nuts &amp; seeds, seed, legume, dried fruit&#10;&#10;Description automatically generated">
            <a:extLst>
              <a:ext uri="{FF2B5EF4-FFF2-40B4-BE49-F238E27FC236}">
                <a16:creationId xmlns:a16="http://schemas.microsoft.com/office/drawing/2014/main" id="{45B0DFBA-F0D8-FECB-0ABE-11CAECFB2BB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99"/>
          <a:stretch/>
        </p:blipFill>
        <p:spPr>
          <a:xfrm rot="5400000">
            <a:off x="2462771" y="2551319"/>
            <a:ext cx="595359" cy="3618805"/>
          </a:xfrm>
          <a:prstGeom prst="rect">
            <a:avLst/>
          </a:prstGeom>
        </p:spPr>
      </p:pic>
      <p:sp>
        <p:nvSpPr>
          <p:cNvPr id="3" name="Text Placeholder 1">
            <a:extLst>
              <a:ext uri="{FF2B5EF4-FFF2-40B4-BE49-F238E27FC236}">
                <a16:creationId xmlns:a16="http://schemas.microsoft.com/office/drawing/2014/main" id="{ABD2D408-1725-47B3-665D-212BBA198B15}"/>
              </a:ext>
            </a:extLst>
          </p:cNvPr>
          <p:cNvSpPr>
            <a:spLocks noGrp="1"/>
          </p:cNvSpPr>
          <p:nvPr>
            <p:ph type="body" sz="quarter" idx="13"/>
          </p:nvPr>
        </p:nvSpPr>
        <p:spPr>
          <a:xfrm>
            <a:off x="936625" y="1991709"/>
            <a:ext cx="3635375" cy="2299023"/>
          </a:xfrm>
        </p:spPr>
        <p:txBody>
          <a:bodyPr/>
          <a:lstStyle/>
          <a:p>
            <a:pPr marL="0" indent="0">
              <a:spcAft>
                <a:spcPts val="4000"/>
              </a:spcAft>
              <a:buNone/>
            </a:pPr>
            <a:r>
              <a:rPr lang="nl-NL" dirty="0"/>
              <a:t>vlees en vis</a:t>
            </a:r>
          </a:p>
          <a:p>
            <a:pPr marL="0" indent="0">
              <a:spcAft>
                <a:spcPts val="4000"/>
              </a:spcAft>
              <a:buNone/>
            </a:pPr>
            <a:r>
              <a:rPr lang="nl-NL" dirty="0"/>
              <a:t>melk, yoghurt, kaas, ei</a:t>
            </a:r>
          </a:p>
          <a:p>
            <a:pPr marL="0" indent="0">
              <a:spcAft>
                <a:spcPts val="4000"/>
              </a:spcAft>
              <a:buNone/>
            </a:pPr>
            <a:r>
              <a:rPr lang="nl-NL" dirty="0"/>
              <a:t>soja(melk)</a:t>
            </a:r>
          </a:p>
          <a:p>
            <a:pPr marL="0" indent="0">
              <a:spcAft>
                <a:spcPts val="4000"/>
              </a:spcAft>
              <a:buNone/>
            </a:pPr>
            <a:r>
              <a:rPr lang="nl-NL" dirty="0"/>
              <a:t>peulvruchten</a:t>
            </a:r>
          </a:p>
        </p:txBody>
      </p:sp>
      <p:sp>
        <p:nvSpPr>
          <p:cNvPr id="7" name="Text Placeholder 1">
            <a:extLst>
              <a:ext uri="{FF2B5EF4-FFF2-40B4-BE49-F238E27FC236}">
                <a16:creationId xmlns:a16="http://schemas.microsoft.com/office/drawing/2014/main" id="{2FBB27D0-8588-4AE4-EE93-AEFE65040C8F}"/>
              </a:ext>
            </a:extLst>
          </p:cNvPr>
          <p:cNvSpPr txBox="1">
            <a:spLocks/>
          </p:cNvSpPr>
          <p:nvPr/>
        </p:nvSpPr>
        <p:spPr>
          <a:xfrm>
            <a:off x="4930655" y="1981163"/>
            <a:ext cx="3635375" cy="2299023"/>
          </a:xfrm>
          <a:prstGeom prst="rect">
            <a:avLst/>
          </a:prstGeom>
        </p:spPr>
        <p:txBody>
          <a:bodyPr vert="horz" lIns="0" tIns="0" rIns="0" bIns="0"/>
          <a:lstStyle>
            <a:lvl1pPr marL="180000" indent="-180000" algn="l" defTabSz="457200" rtl="0" fontAlgn="base">
              <a:lnSpc>
                <a:spcPct val="100000"/>
              </a:lnSpc>
              <a:spcBef>
                <a:spcPts val="0"/>
              </a:spcBef>
              <a:spcAft>
                <a:spcPts val="1000"/>
              </a:spcAft>
              <a:buFont typeface="Arial"/>
              <a:buChar char="•"/>
              <a:defRPr sz="2400" kern="1200">
                <a:solidFill>
                  <a:srgbClr val="000000"/>
                </a:solidFill>
                <a:latin typeface="Arial"/>
                <a:ea typeface="+mn-ea"/>
                <a:cs typeface="Arial"/>
              </a:defRPr>
            </a:lvl1pPr>
            <a:lvl2pPr marL="360000" indent="-180000" algn="l" defTabSz="457200" rtl="0" fontAlgn="base">
              <a:lnSpc>
                <a:spcPct val="100000"/>
              </a:lnSpc>
              <a:spcBef>
                <a:spcPts val="0"/>
              </a:spcBef>
              <a:spcAft>
                <a:spcPts val="1000"/>
              </a:spcAft>
              <a:buFont typeface="Arial"/>
              <a:buChar char="•"/>
              <a:defRPr sz="2400" kern="1200">
                <a:solidFill>
                  <a:srgbClr val="000000"/>
                </a:solidFill>
                <a:latin typeface="Arial"/>
                <a:ea typeface="+mn-ea"/>
                <a:cs typeface="Arial"/>
              </a:defRPr>
            </a:lvl2pPr>
            <a:lvl3pPr marL="540000" indent="-180000" algn="l" defTabSz="457200" rtl="0" fontAlgn="base">
              <a:lnSpc>
                <a:spcPct val="100000"/>
              </a:lnSpc>
              <a:spcBef>
                <a:spcPts val="0"/>
              </a:spcBef>
              <a:spcAft>
                <a:spcPts val="1000"/>
              </a:spcAft>
              <a:buFont typeface="Arial"/>
              <a:buChar char="•"/>
              <a:defRPr sz="2400" kern="1200">
                <a:solidFill>
                  <a:srgbClr val="000000"/>
                </a:solidFill>
                <a:latin typeface="Arial"/>
                <a:ea typeface="+mn-ea"/>
                <a:cs typeface="Arial"/>
              </a:defRPr>
            </a:lvl3pPr>
            <a:lvl4pPr marL="720000" indent="-180000" algn="l" defTabSz="457200" rtl="0" fontAlgn="base">
              <a:lnSpc>
                <a:spcPct val="100000"/>
              </a:lnSpc>
              <a:spcBef>
                <a:spcPts val="0"/>
              </a:spcBef>
              <a:spcAft>
                <a:spcPts val="1000"/>
              </a:spcAft>
              <a:buFont typeface="Arial"/>
              <a:buChar char="•"/>
              <a:defRPr sz="2400" kern="1200">
                <a:solidFill>
                  <a:srgbClr val="000000"/>
                </a:solidFill>
                <a:latin typeface="Arial"/>
                <a:ea typeface="+mn-ea"/>
                <a:cs typeface="Arial"/>
              </a:defRPr>
            </a:lvl4pPr>
            <a:lvl5pPr marL="900000" indent="-180000" algn="l" defTabSz="457200" rtl="0" fontAlgn="base">
              <a:lnSpc>
                <a:spcPct val="100000"/>
              </a:lnSpc>
              <a:spcBef>
                <a:spcPts val="0"/>
              </a:spcBef>
              <a:spcAft>
                <a:spcPts val="1000"/>
              </a:spcAft>
              <a:buFont typeface="Arial"/>
              <a:buChar char="•"/>
              <a:defRPr sz="2400" kern="1200">
                <a:solidFill>
                  <a:srgbClr val="00000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4000"/>
              </a:spcAft>
              <a:buNone/>
            </a:pPr>
            <a:r>
              <a:rPr lang="nl-NL" dirty="0"/>
              <a:t>noten en zaden</a:t>
            </a:r>
          </a:p>
          <a:p>
            <a:pPr marL="0" indent="0">
              <a:spcAft>
                <a:spcPts val="4100"/>
              </a:spcAft>
              <a:buNone/>
            </a:pPr>
            <a:r>
              <a:rPr lang="nl-NL" dirty="0"/>
              <a:t>granen</a:t>
            </a:r>
          </a:p>
          <a:p>
            <a:pPr marL="0" indent="0">
              <a:spcAft>
                <a:spcPts val="4000"/>
              </a:spcAft>
              <a:buNone/>
            </a:pPr>
            <a:r>
              <a:rPr lang="nl-NL" dirty="0">
                <a:solidFill>
                  <a:schemeClr val="tx1"/>
                </a:solidFill>
              </a:rPr>
              <a:t>groente en fruit</a:t>
            </a:r>
          </a:p>
        </p:txBody>
      </p:sp>
      <p:pic>
        <p:nvPicPr>
          <p:cNvPr id="9" name="Picture 6" descr="A close-up of meat on a cutting board&#10;&#10;Description automatically generated with low confidence">
            <a:extLst>
              <a:ext uri="{FF2B5EF4-FFF2-40B4-BE49-F238E27FC236}">
                <a16:creationId xmlns:a16="http://schemas.microsoft.com/office/drawing/2014/main" id="{F6EFB5BD-7DF1-17BA-9E82-5E9240E5F8E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36626" y="1286989"/>
            <a:ext cx="1780696" cy="755993"/>
          </a:xfrm>
          <a:prstGeom prst="rect">
            <a:avLst/>
          </a:prstGeom>
        </p:spPr>
      </p:pic>
      <p:pic>
        <p:nvPicPr>
          <p:cNvPr id="10" name="Picture 8" descr="A picture containing delicacy, food, frozen food, fast food&#10;&#10;Description automatically generated">
            <a:extLst>
              <a:ext uri="{FF2B5EF4-FFF2-40B4-BE49-F238E27FC236}">
                <a16:creationId xmlns:a16="http://schemas.microsoft.com/office/drawing/2014/main" id="{7EA455AF-5B3B-F7B0-45C1-A0E9AFEEA40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717323" y="1286989"/>
            <a:ext cx="1854677" cy="755993"/>
          </a:xfrm>
          <a:prstGeom prst="rect">
            <a:avLst/>
          </a:prstGeom>
        </p:spPr>
      </p:pic>
      <p:pic>
        <p:nvPicPr>
          <p:cNvPr id="11" name="Picture 10" descr="A plate of cheese and yogurt with a glass of milk&#10;&#10;Description automatically generated with low confidence">
            <a:extLst>
              <a:ext uri="{FF2B5EF4-FFF2-40B4-BE49-F238E27FC236}">
                <a16:creationId xmlns:a16="http://schemas.microsoft.com/office/drawing/2014/main" id="{E205AB50-AD48-D7DE-1796-9EB1D91622E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35999" y="2333915"/>
            <a:ext cx="1781324" cy="595359"/>
          </a:xfrm>
          <a:prstGeom prst="rect">
            <a:avLst/>
          </a:prstGeom>
        </p:spPr>
      </p:pic>
      <p:pic>
        <p:nvPicPr>
          <p:cNvPr id="12" name="Picture 12" descr="A fried egg on a black surface&#10;&#10;Description automatically generated with medium confidence">
            <a:extLst>
              <a:ext uri="{FF2B5EF4-FFF2-40B4-BE49-F238E27FC236}">
                <a16:creationId xmlns:a16="http://schemas.microsoft.com/office/drawing/2014/main" id="{B7AD6FC1-94DD-BF2F-15B8-11309C589FC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717323" y="2333915"/>
            <a:ext cx="1854677" cy="595360"/>
          </a:xfrm>
          <a:prstGeom prst="rect">
            <a:avLst/>
          </a:prstGeom>
        </p:spPr>
      </p:pic>
      <p:pic>
        <p:nvPicPr>
          <p:cNvPr id="13" name="Picture 14" descr="A glass of milk and a bottle of milk&#10;&#10;Description automatically generated with medium confidence">
            <a:extLst>
              <a:ext uri="{FF2B5EF4-FFF2-40B4-BE49-F238E27FC236}">
                <a16:creationId xmlns:a16="http://schemas.microsoft.com/office/drawing/2014/main" id="{4C8163A3-8204-93D2-661B-94F0CF5B519C}"/>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45253" y="3220207"/>
            <a:ext cx="3616528" cy="595359"/>
          </a:xfrm>
          <a:prstGeom prst="rect">
            <a:avLst/>
          </a:prstGeom>
        </p:spPr>
      </p:pic>
      <p:pic>
        <p:nvPicPr>
          <p:cNvPr id="14" name="Picture 18" descr="A picture containing food, bread, baked goods, gluten&#10;&#10;Description automatically generated">
            <a:extLst>
              <a:ext uri="{FF2B5EF4-FFF2-40B4-BE49-F238E27FC236}">
                <a16:creationId xmlns:a16="http://schemas.microsoft.com/office/drawing/2014/main" id="{72FFDD2F-812E-E2C4-9092-549B38DAB9F0}"/>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955297" y="2333915"/>
            <a:ext cx="3610733" cy="595359"/>
          </a:xfrm>
          <a:prstGeom prst="rect">
            <a:avLst/>
          </a:prstGeom>
        </p:spPr>
      </p:pic>
      <p:pic>
        <p:nvPicPr>
          <p:cNvPr id="15" name="Picture 20" descr="A close-up of different types of nuts&#10;&#10;Description automatically generated with medium confidence">
            <a:extLst>
              <a:ext uri="{FF2B5EF4-FFF2-40B4-BE49-F238E27FC236}">
                <a16:creationId xmlns:a16="http://schemas.microsoft.com/office/drawing/2014/main" id="{4AAA6168-98ED-8681-0021-1853A132D170}"/>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955297" y="1286988"/>
            <a:ext cx="1780697" cy="755994"/>
          </a:xfrm>
          <a:prstGeom prst="rect">
            <a:avLst/>
          </a:prstGeom>
        </p:spPr>
      </p:pic>
      <p:pic>
        <p:nvPicPr>
          <p:cNvPr id="16" name="Picture 22" descr="A picture containing edible seed, nuts &amp; seeds, seed, pebble&#10;&#10;Description automatically generated">
            <a:extLst>
              <a:ext uri="{FF2B5EF4-FFF2-40B4-BE49-F238E27FC236}">
                <a16:creationId xmlns:a16="http://schemas.microsoft.com/office/drawing/2014/main" id="{53921D70-9B8E-916F-2206-534252E40A5D}"/>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6723673" y="1286987"/>
            <a:ext cx="1854678" cy="755993"/>
          </a:xfrm>
          <a:prstGeom prst="rect">
            <a:avLst/>
          </a:prstGeom>
        </p:spPr>
      </p:pic>
      <p:pic>
        <p:nvPicPr>
          <p:cNvPr id="17" name="Picture 24" descr="A picture containing natural foods, local food, whole food, vegan nutrition&#10;&#10;Description automatically generated">
            <a:extLst>
              <a:ext uri="{FF2B5EF4-FFF2-40B4-BE49-F238E27FC236}">
                <a16:creationId xmlns:a16="http://schemas.microsoft.com/office/drawing/2014/main" id="{E19C7531-35CD-EEF7-3E5C-6F1ABDD3BDAC}"/>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4953150" y="3212103"/>
            <a:ext cx="1770523" cy="603463"/>
          </a:xfrm>
          <a:prstGeom prst="rect">
            <a:avLst/>
          </a:prstGeom>
        </p:spPr>
      </p:pic>
      <p:pic>
        <p:nvPicPr>
          <p:cNvPr id="18" name="Picture 26" descr="A bowl of fruit on a table&#10;&#10;Description automatically generated with low confidence">
            <a:extLst>
              <a:ext uri="{FF2B5EF4-FFF2-40B4-BE49-F238E27FC236}">
                <a16:creationId xmlns:a16="http://schemas.microsoft.com/office/drawing/2014/main" id="{07A77678-32B8-7BC9-B8A5-7C6003F4BC65}"/>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6723673" y="3212103"/>
            <a:ext cx="1852531" cy="603463"/>
          </a:xfrm>
          <a:prstGeom prst="rect">
            <a:avLst/>
          </a:prstGeom>
        </p:spPr>
      </p:pic>
    </p:spTree>
    <p:extLst>
      <p:ext uri="{BB962C8B-B14F-4D97-AF65-F5344CB8AC3E}">
        <p14:creationId xmlns:p14="http://schemas.microsoft.com/office/powerpoint/2010/main" val="1643733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C989D-6C2E-33B3-6FA1-5BDD75B0124F}"/>
            </a:ext>
          </a:extLst>
        </p:cNvPr>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5967596-BE0D-8C2A-058D-888D25748C5D}"/>
              </a:ext>
            </a:extLst>
          </p:cNvPr>
          <p:cNvSpPr>
            <a:spLocks noGrp="1"/>
          </p:cNvSpPr>
          <p:nvPr>
            <p:ph type="sldNum" sz="quarter" idx="4"/>
          </p:nvPr>
        </p:nvSpPr>
        <p:spPr/>
        <p:txBody>
          <a:bodyPr/>
          <a:lstStyle/>
          <a:p>
            <a:fld id="{FE63E531-1C3B-364E-9A80-B8838FF23FE5}" type="slidenum">
              <a:rPr lang="nl-NL" smtClean="0"/>
              <a:pPr/>
              <a:t>8</a:t>
            </a:fld>
            <a:endParaRPr lang="nl-NL" dirty="0"/>
          </a:p>
        </p:txBody>
      </p:sp>
      <p:sp>
        <p:nvSpPr>
          <p:cNvPr id="5" name="Titel 4">
            <a:extLst>
              <a:ext uri="{FF2B5EF4-FFF2-40B4-BE49-F238E27FC236}">
                <a16:creationId xmlns:a16="http://schemas.microsoft.com/office/drawing/2014/main" id="{9204FEF9-98BD-ACA5-F326-BA19AC0EEBA7}"/>
              </a:ext>
            </a:extLst>
          </p:cNvPr>
          <p:cNvSpPr>
            <a:spLocks noGrp="1"/>
          </p:cNvSpPr>
          <p:nvPr>
            <p:ph type="title"/>
          </p:nvPr>
        </p:nvSpPr>
        <p:spPr/>
        <p:txBody>
          <a:bodyPr/>
          <a:lstStyle/>
          <a:p>
            <a:r>
              <a:rPr lang="nl-NL" dirty="0"/>
              <a:t>Voedsel en …</a:t>
            </a:r>
          </a:p>
        </p:txBody>
      </p:sp>
      <p:sp>
        <p:nvSpPr>
          <p:cNvPr id="3" name="Thought Bubble: Cloud 2">
            <a:extLst>
              <a:ext uri="{FF2B5EF4-FFF2-40B4-BE49-F238E27FC236}">
                <a16:creationId xmlns:a16="http://schemas.microsoft.com/office/drawing/2014/main" id="{01AFE3B7-3965-929D-E279-86C4C16F3660}"/>
              </a:ext>
            </a:extLst>
          </p:cNvPr>
          <p:cNvSpPr/>
          <p:nvPr/>
        </p:nvSpPr>
        <p:spPr>
          <a:xfrm>
            <a:off x="2494381" y="1502228"/>
            <a:ext cx="4587235" cy="2820465"/>
          </a:xfrm>
          <a:prstGeom prst="cloudCallout">
            <a:avLst/>
          </a:prstGeom>
          <a:solidFill>
            <a:srgbClr val="016728"/>
          </a:solidFill>
          <a:ln>
            <a:noFill/>
          </a:ln>
          <a:effectLst>
            <a:outerShdw blurRad="203200" dist="38100" dir="2700000" sx="102000" sy="102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err="1"/>
              <a:t>Waar</a:t>
            </a:r>
            <a:r>
              <a:rPr lang="en-GB" sz="3200" dirty="0"/>
              <a:t> </a:t>
            </a:r>
            <a:r>
              <a:rPr lang="en-GB" sz="3200" dirty="0" err="1"/>
              <a:t>komt</a:t>
            </a:r>
            <a:r>
              <a:rPr lang="en-GB" sz="3200" dirty="0"/>
              <a:t> </a:t>
            </a:r>
            <a:r>
              <a:rPr lang="en-GB" sz="3200" dirty="0" err="1"/>
              <a:t>ons</a:t>
            </a:r>
            <a:r>
              <a:rPr lang="en-GB" sz="3200" dirty="0"/>
              <a:t> </a:t>
            </a:r>
            <a:r>
              <a:rPr lang="en-GB" sz="3200" dirty="0" err="1"/>
              <a:t>voedsel</a:t>
            </a:r>
            <a:r>
              <a:rPr lang="en-GB" sz="3200" dirty="0"/>
              <a:t> </a:t>
            </a:r>
            <a:r>
              <a:rPr lang="en-GB" sz="3200" dirty="0" err="1"/>
              <a:t>vandaan</a:t>
            </a:r>
            <a:r>
              <a:rPr lang="en-GB" sz="3200" dirty="0"/>
              <a:t>?</a:t>
            </a:r>
            <a:endParaRPr lang="nl-NL" sz="3200" dirty="0"/>
          </a:p>
        </p:txBody>
      </p:sp>
    </p:spTree>
    <p:extLst>
      <p:ext uri="{BB962C8B-B14F-4D97-AF65-F5344CB8AC3E}">
        <p14:creationId xmlns:p14="http://schemas.microsoft.com/office/powerpoint/2010/main" val="1647634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C989D-6C2E-33B3-6FA1-5BDD75B0124F}"/>
            </a:ext>
          </a:extLst>
        </p:cNvPr>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5967596-BE0D-8C2A-058D-888D25748C5D}"/>
              </a:ext>
            </a:extLst>
          </p:cNvPr>
          <p:cNvSpPr>
            <a:spLocks noGrp="1"/>
          </p:cNvSpPr>
          <p:nvPr>
            <p:ph type="sldNum" sz="quarter" idx="4"/>
          </p:nvPr>
        </p:nvSpPr>
        <p:spPr/>
        <p:txBody>
          <a:bodyPr/>
          <a:lstStyle/>
          <a:p>
            <a:fld id="{FE63E531-1C3B-364E-9A80-B8838FF23FE5}" type="slidenum">
              <a:rPr lang="nl-NL" smtClean="0"/>
              <a:pPr/>
              <a:t>9</a:t>
            </a:fld>
            <a:endParaRPr lang="nl-NL" dirty="0"/>
          </a:p>
        </p:txBody>
      </p:sp>
      <p:sp>
        <p:nvSpPr>
          <p:cNvPr id="5" name="Titel 4">
            <a:extLst>
              <a:ext uri="{FF2B5EF4-FFF2-40B4-BE49-F238E27FC236}">
                <a16:creationId xmlns:a16="http://schemas.microsoft.com/office/drawing/2014/main" id="{9204FEF9-98BD-ACA5-F326-BA19AC0EEBA7}"/>
              </a:ext>
            </a:extLst>
          </p:cNvPr>
          <p:cNvSpPr>
            <a:spLocks noGrp="1"/>
          </p:cNvSpPr>
          <p:nvPr>
            <p:ph type="title"/>
          </p:nvPr>
        </p:nvSpPr>
        <p:spPr/>
        <p:txBody>
          <a:bodyPr/>
          <a:lstStyle/>
          <a:p>
            <a:r>
              <a:rPr lang="nl-NL" dirty="0"/>
              <a:t>Voedsel en landbouw</a:t>
            </a:r>
          </a:p>
        </p:txBody>
      </p:sp>
      <p:sp>
        <p:nvSpPr>
          <p:cNvPr id="2" name="Text Placeholder 1">
            <a:extLst>
              <a:ext uri="{FF2B5EF4-FFF2-40B4-BE49-F238E27FC236}">
                <a16:creationId xmlns:a16="http://schemas.microsoft.com/office/drawing/2014/main" id="{61D219F0-4191-8D9D-2FD3-A18926E245DE}"/>
              </a:ext>
            </a:extLst>
          </p:cNvPr>
          <p:cNvSpPr>
            <a:spLocks noGrp="1"/>
          </p:cNvSpPr>
          <p:nvPr>
            <p:ph type="body" sz="quarter" idx="13"/>
          </p:nvPr>
        </p:nvSpPr>
        <p:spPr>
          <a:xfrm>
            <a:off x="936625" y="1611220"/>
            <a:ext cx="7704138" cy="3060000"/>
          </a:xfrm>
        </p:spPr>
        <p:txBody>
          <a:bodyPr/>
          <a:lstStyle/>
          <a:p>
            <a:pPr marL="0" indent="0">
              <a:buNone/>
            </a:pPr>
            <a:r>
              <a:rPr lang="en-GB" dirty="0"/>
              <a:t>Al </a:t>
            </a:r>
            <a:r>
              <a:rPr lang="en-GB" dirty="0" err="1"/>
              <a:t>ons</a:t>
            </a:r>
            <a:r>
              <a:rPr lang="en-GB" dirty="0"/>
              <a:t> </a:t>
            </a:r>
            <a:r>
              <a:rPr lang="en-GB" dirty="0" err="1"/>
              <a:t>voedsel</a:t>
            </a:r>
            <a:r>
              <a:rPr lang="en-GB" dirty="0"/>
              <a:t> </a:t>
            </a:r>
            <a:r>
              <a:rPr lang="en-GB" dirty="0" err="1"/>
              <a:t>komt</a:t>
            </a:r>
            <a:r>
              <a:rPr lang="en-GB" dirty="0"/>
              <a:t> </a:t>
            </a:r>
            <a:r>
              <a:rPr lang="en-GB" dirty="0" err="1"/>
              <a:t>uit</a:t>
            </a:r>
            <a:r>
              <a:rPr lang="en-GB" dirty="0"/>
              <a:t> de </a:t>
            </a:r>
            <a:r>
              <a:rPr lang="en-GB" dirty="0" err="1"/>
              <a:t>landbouw</a:t>
            </a:r>
            <a:r>
              <a:rPr lang="en-GB" dirty="0"/>
              <a:t>.</a:t>
            </a:r>
          </a:p>
          <a:p>
            <a:pPr marL="0" indent="0">
              <a:buNone/>
            </a:pPr>
            <a:r>
              <a:rPr lang="en-GB" dirty="0" err="1"/>
              <a:t>Eiwitten</a:t>
            </a:r>
            <a:r>
              <a:rPr lang="en-GB" dirty="0"/>
              <a:t> </a:t>
            </a:r>
            <a:r>
              <a:rPr lang="en-GB" dirty="0" err="1"/>
              <a:t>dus</a:t>
            </a:r>
            <a:r>
              <a:rPr lang="en-GB" dirty="0"/>
              <a:t> </a:t>
            </a:r>
            <a:r>
              <a:rPr lang="en-GB" dirty="0" err="1"/>
              <a:t>ook</a:t>
            </a:r>
            <a:r>
              <a:rPr lang="en-GB" dirty="0"/>
              <a:t>.</a:t>
            </a:r>
          </a:p>
          <a:p>
            <a:pPr marL="0" indent="0">
              <a:buNone/>
            </a:pPr>
            <a:endParaRPr lang="en-GB" dirty="0"/>
          </a:p>
          <a:p>
            <a:pPr marL="0" indent="0">
              <a:buNone/>
            </a:pPr>
            <a:r>
              <a:rPr lang="en-GB" dirty="0" err="1"/>
              <a:t>Landbouw</a:t>
            </a:r>
            <a:r>
              <a:rPr lang="en-GB" dirty="0"/>
              <a:t> </a:t>
            </a:r>
            <a:r>
              <a:rPr lang="en-GB" dirty="0" err="1"/>
              <a:t>kun</a:t>
            </a:r>
            <a:r>
              <a:rPr lang="en-GB" dirty="0"/>
              <a:t> je </a:t>
            </a:r>
            <a:r>
              <a:rPr lang="en-GB" dirty="0" err="1"/>
              <a:t>verdelen</a:t>
            </a:r>
            <a:r>
              <a:rPr lang="en-GB" dirty="0"/>
              <a:t> in </a:t>
            </a:r>
            <a:r>
              <a:rPr lang="en-GB" dirty="0" err="1"/>
              <a:t>veeteelt</a:t>
            </a:r>
            <a:r>
              <a:rPr lang="en-GB" dirty="0"/>
              <a:t> </a:t>
            </a:r>
            <a:r>
              <a:rPr lang="en-GB" dirty="0" err="1"/>
              <a:t>en</a:t>
            </a:r>
            <a:r>
              <a:rPr lang="en-GB" dirty="0"/>
              <a:t> </a:t>
            </a:r>
            <a:r>
              <a:rPr lang="en-GB" dirty="0" err="1"/>
              <a:t>akkerbouw</a:t>
            </a:r>
            <a:r>
              <a:rPr lang="en-GB" dirty="0"/>
              <a:t>.</a:t>
            </a:r>
          </a:p>
        </p:txBody>
      </p:sp>
    </p:spTree>
    <p:extLst>
      <p:ext uri="{BB962C8B-B14F-4D97-AF65-F5344CB8AC3E}">
        <p14:creationId xmlns:p14="http://schemas.microsoft.com/office/powerpoint/2010/main" val="2168484479"/>
      </p:ext>
    </p:extLst>
  </p:cSld>
  <p:clrMapOvr>
    <a:masterClrMapping/>
  </p:clrMapOvr>
</p:sld>
</file>

<file path=ppt/theme/theme1.xml><?xml version="1.0" encoding="utf-8"?>
<a:theme xmlns:a="http://schemas.openxmlformats.org/drawingml/2006/main" name="powerpoint-gemeentedh-template">
  <a:themeElements>
    <a:clrScheme name="Den Haag Blauw">
      <a:dk1>
        <a:srgbClr val="000000"/>
      </a:dk1>
      <a:lt1>
        <a:srgbClr val="FFFFFF"/>
      </a:lt1>
      <a:dk2>
        <a:srgbClr val="000000"/>
      </a:dk2>
      <a:lt2>
        <a:srgbClr val="FFFFFF"/>
      </a:lt2>
      <a:accent1>
        <a:srgbClr val="192262"/>
      </a:accent1>
      <a:accent2>
        <a:srgbClr val="144C92"/>
      </a:accent2>
      <a:accent3>
        <a:srgbClr val="1C75BF"/>
      </a:accent3>
      <a:accent4>
        <a:srgbClr val="3697D6"/>
      </a:accent4>
      <a:accent5>
        <a:srgbClr val="3697D6"/>
      </a:accent5>
      <a:accent6>
        <a:srgbClr val="3697D6"/>
      </a:accent6>
      <a:hlink>
        <a:srgbClr val="192262"/>
      </a:hlink>
      <a:folHlink>
        <a:srgbClr val="192262"/>
      </a:folHlink>
    </a:clrScheme>
    <a:fontScheme name="Office - klassiek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6be366b-76c1-48e2-8e84-0219a6e6b478" xsi:nil="true"/>
    <_ip_UnifiedCompliancePolicyUIAction xmlns="http://schemas.microsoft.com/sharepoint/v3" xsi:nil="true"/>
    <TaxKeywordTaxHTField xmlns="06be366b-76c1-48e2-8e84-0219a6e6b478">
      <Terms xmlns="http://schemas.microsoft.com/office/infopath/2007/PartnerControls"/>
    </TaxKeywordTaxHTField>
    <ofae577968ed4be8b7cfa6b3c1b2b2a3 xmlns="06be366b-76c1-48e2-8e84-0219a6e6b478">
      <Terms xmlns="http://schemas.microsoft.com/office/infopath/2007/PartnerControls"/>
    </ofae577968ed4be8b7cfa6b3c1b2b2a3>
    <_ip_UnifiedCompliancePolicyProperties xmlns="http://schemas.microsoft.com/sharepoint/v3" xsi:nil="true"/>
    <ebb03eb60f1c456383d550cda2a2ac01 xmlns="06be366b-76c1-48e2-8e84-0219a6e6b478">
      <Terms xmlns="http://schemas.microsoft.com/office/infopath/2007/PartnerControls"/>
    </ebb03eb60f1c456383d550cda2a2ac01>
    <lcf76f155ced4ddcb4097134ff3c332f xmlns="6fc73856-965d-4c01-b6ec-de85b755efe9">
      <Terms xmlns="http://schemas.microsoft.com/office/infopath/2007/PartnerControls"/>
    </lcf76f155ced4ddcb4097134ff3c332f>
    <_dlc_DocId xmlns="06be366b-76c1-48e2-8e84-0219a6e6b478">5D7JNWZJD7MU-1376080299-12615</_dlc_DocId>
    <_dlc_DocIdUrl xmlns="06be366b-76c1-48e2-8e84-0219a6e6b478">
      <Url>https://denhaag.sharepoint.com/sites/Milieueducatie_DSB_ANME/_layouts/15/DocIdRedir.aspx?ID=5D7JNWZJD7MU-1376080299-12615</Url>
      <Description>5D7JNWZJD7MU-1376080299-12615</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Proces - GDH Word Document" ma:contentTypeID="0x0101008696D14171FA4CED8F032AD334D7A9EF000E75E8D5DA4C4C449790B8D5260A01D1" ma:contentTypeVersion="28" ma:contentTypeDescription="Maak een nieuw Word document." ma:contentTypeScope="" ma:versionID="106b367542834186530e5ddf7dc108c0">
  <xsd:schema xmlns:xsd="http://www.w3.org/2001/XMLSchema" xmlns:xs="http://www.w3.org/2001/XMLSchema" xmlns:p="http://schemas.microsoft.com/office/2006/metadata/properties" xmlns:ns1="http://schemas.microsoft.com/sharepoint/v3" xmlns:ns2="06be366b-76c1-48e2-8e84-0219a6e6b478" xmlns:ns3="6fc73856-965d-4c01-b6ec-de85b755efe9" targetNamespace="http://schemas.microsoft.com/office/2006/metadata/properties" ma:root="true" ma:fieldsID="37b1f3aa5bb2f654692490195b7f5ae1" ns1:_="" ns2:_="" ns3:_="">
    <xsd:import namespace="http://schemas.microsoft.com/sharepoint/v3"/>
    <xsd:import namespace="06be366b-76c1-48e2-8e84-0219a6e6b478"/>
    <xsd:import namespace="6fc73856-965d-4c01-b6ec-de85b755efe9"/>
    <xsd:element name="properties">
      <xsd:complexType>
        <xsd:sequence>
          <xsd:element name="documentManagement">
            <xsd:complexType>
              <xsd:all>
                <xsd:element ref="ns2:_dlc_DocId" minOccurs="0"/>
                <xsd:element ref="ns2:_dlc_DocIdUrl" minOccurs="0"/>
                <xsd:element ref="ns2:_dlc_DocIdPersistId" minOccurs="0"/>
                <xsd:element ref="ns2:ebb03eb60f1c456383d550cda2a2ac01" minOccurs="0"/>
                <xsd:element ref="ns2:TaxCatchAll" minOccurs="0"/>
                <xsd:element ref="ns2:TaxCatchAllLabel" minOccurs="0"/>
                <xsd:element ref="ns2:ofae577968ed4be8b7cfa6b3c1b2b2a3" minOccurs="0"/>
                <xsd:element ref="ns2:TaxKeywordTaxHTField" minOccurs="0"/>
                <xsd:element ref="ns3:MediaServiceMetadata" minOccurs="0"/>
                <xsd:element ref="ns3:MediaServiceFastMetadata" minOccurs="0"/>
                <xsd:element ref="ns3:MediaServiceDateTaken" minOccurs="0"/>
                <xsd:element ref="ns3:MediaServiceAutoTags" minOccurs="0"/>
                <xsd:element ref="ns3:MediaLengthInSeconds" minOccurs="0"/>
                <xsd:element ref="ns2:SharedWithUsers" minOccurs="0"/>
                <xsd:element ref="ns2:SharedWithDetails" minOccurs="0"/>
                <xsd:element ref="ns3:MediaServiceAutoKeyPoints" minOccurs="0"/>
                <xsd:element ref="ns3:MediaServiceKeyPoints" minOccurs="0"/>
                <xsd:element ref="ns3:MediaServiceGenerationTime" minOccurs="0"/>
                <xsd:element ref="ns3:MediaServiceEventHashCode" minOccurs="0"/>
                <xsd:element ref="ns3:MediaServiceOCR" minOccurs="0"/>
                <xsd:element ref="ns3:lcf76f155ced4ddcb4097134ff3c332f" minOccurs="0"/>
                <xsd:element ref="ns3:MediaServiceLocation" minOccurs="0"/>
                <xsd:element ref="ns1:_ip_UnifiedCompliancePolicyProperties" minOccurs="0"/>
                <xsd:element ref="ns1:_ip_UnifiedCompliancePolicyUIAc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34" nillable="true" ma:displayName="Eigenschappen van het geïntegreerd beleid voor naleving" ma:hidden="true" ma:internalName="_ip_UnifiedCompliancePolicyProperties">
      <xsd:simpleType>
        <xsd:restriction base="dms:Note"/>
      </xsd:simpleType>
    </xsd:element>
    <xsd:element name="_ip_UnifiedCompliancePolicyUIAction" ma:index="35" nillable="true" ma:displayName="Actie van de gebruikersinterface van het geïntegreerd beleid voor naleving"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6be366b-76c1-48e2-8e84-0219a6e6b478" elementFormDefault="qualified">
    <xsd:import namespace="http://schemas.microsoft.com/office/2006/documentManagement/types"/>
    <xsd:import namespace="http://schemas.microsoft.com/office/infopath/2007/PartnerControls"/>
    <xsd:element name="_dlc_DocId" ma:index="8" nillable="true" ma:displayName="Waarde van de document-id" ma:description="De waarde van de document-id die aan dit item is toegewezen." ma:internalName="_dlc_DocId" ma:readOnly="true">
      <xsd:simpleType>
        <xsd:restriction base="dms:Text"/>
      </xsd:simpleType>
    </xsd:element>
    <xsd:element name="_dlc_DocIdUrl" ma:index="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Id blijven behouden" ma:description="Id behouden tijdens toevoegen." ma:hidden="true" ma:internalName="_dlc_DocIdPersistId" ma:readOnly="true">
      <xsd:simpleType>
        <xsd:restriction base="dms:Boolean"/>
      </xsd:simpleType>
    </xsd:element>
    <xsd:element name="ebb03eb60f1c456383d550cda2a2ac01" ma:index="11" nillable="true" ma:taxonomy="true" ma:internalName="ebb03eb60f1c456383d550cda2a2ac01" ma:taxonomyFieldName="Teamtrefwoorden" ma:displayName="Teamtrefwoorden" ma:fieldId="{ebb03eb6-0f1c-4563-83d5-50cda2a2ac01}" ma:sspId="0f84c60b-fce4-43bd-9f97-923732063525" ma:termSetId="64946c82-0627-44db-b90b-63b2828d47c9" ma:anchorId="00000000-0000-0000-0000-000000000000" ma:open="false" ma:isKeyword="false">
      <xsd:complexType>
        <xsd:sequence>
          <xsd:element ref="pc:Terms" minOccurs="0" maxOccurs="1"/>
        </xsd:sequence>
      </xsd:complexType>
    </xsd:element>
    <xsd:element name="TaxCatchAll" ma:index="12" nillable="true" ma:displayName="Taxonomy Catch All Column" ma:hidden="true" ma:list="{eccf10b4-1883-4fb5-98bd-7bb1b537aedc}" ma:internalName="TaxCatchAll" ma:showField="CatchAllData" ma:web="06be366b-76c1-48e2-8e84-0219a6e6b478">
      <xsd:complexType>
        <xsd:complexContent>
          <xsd:extension base="dms:MultiChoiceLookup">
            <xsd:sequence>
              <xsd:element name="Value" type="dms:Lookup" maxOccurs="unbounded" minOccurs="0" nillable="true"/>
            </xsd:sequence>
          </xsd:extension>
        </xsd:complexContent>
      </xsd:complexType>
    </xsd:element>
    <xsd:element name="TaxCatchAllLabel" ma:index="13" nillable="true" ma:displayName="Taxonomy Catch All Column1" ma:hidden="true" ma:list="{eccf10b4-1883-4fb5-98bd-7bb1b537aedc}" ma:internalName="TaxCatchAllLabel" ma:readOnly="true" ma:showField="CatchAllDataLabel" ma:web="06be366b-76c1-48e2-8e84-0219a6e6b478">
      <xsd:complexType>
        <xsd:complexContent>
          <xsd:extension base="dms:MultiChoiceLookup">
            <xsd:sequence>
              <xsd:element name="Value" type="dms:Lookup" maxOccurs="unbounded" minOccurs="0" nillable="true"/>
            </xsd:sequence>
          </xsd:extension>
        </xsd:complexContent>
      </xsd:complexType>
    </xsd:element>
    <xsd:element name="ofae577968ed4be8b7cfa6b3c1b2b2a3" ma:index="15" nillable="true" ma:taxonomy="true" ma:internalName="ofae577968ed4be8b7cfa6b3c1b2b2a3" ma:taxonomyFieldName="Documentsoort" ma:displayName="Documentsoort" ma:fieldId="{8fae5779-68ed-4be8-b7cf-a6b3c1b2b2a3}" ma:sspId="0f84c60b-fce4-43bd-9f97-923732063525" ma:termSetId="44435a80-4415-4597-a153-5101d02dcbdd" ma:anchorId="00000000-0000-0000-0000-000000000000" ma:open="false" ma:isKeyword="false">
      <xsd:complexType>
        <xsd:sequence>
          <xsd:element ref="pc:Terms" minOccurs="0" maxOccurs="1"/>
        </xsd:sequence>
      </xsd:complexType>
    </xsd:element>
    <xsd:element name="TaxKeywordTaxHTField" ma:index="17" nillable="true" ma:taxonomy="true" ma:internalName="TaxKeywordTaxHTField" ma:taxonomyFieldName="TaxKeyword" ma:displayName="Ondernemingstrefwoorden" ma:fieldId="{23f27201-bee3-471e-b2e7-b64fd8b7ca38}" ma:taxonomyMulti="true" ma:sspId="0f84c60b-fce4-43bd-9f97-923732063525" ma:termSetId="00000000-0000-0000-0000-000000000000" ma:anchorId="00000000-0000-0000-0000-000000000000" ma:open="true" ma:isKeyword="true">
      <xsd:complexType>
        <xsd:sequence>
          <xsd:element ref="pc:Terms" minOccurs="0" maxOccurs="1"/>
        </xsd:sequence>
      </xsd:complexType>
    </xsd:element>
    <xsd:element name="SharedWithUsers" ma:index="2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fc73856-965d-4c01-b6ec-de85b755efe9" elementFormDefault="qualified">
    <xsd:import namespace="http://schemas.microsoft.com/office/2006/documentManagement/types"/>
    <xsd:import namespace="http://schemas.microsoft.com/office/infopath/2007/PartnerControls"/>
    <xsd:element name="MediaServiceMetadata" ma:index="19" nillable="true" ma:displayName="MediaServiceMetadata" ma:hidden="true" ma:internalName="MediaServiceMetadata" ma:readOnly="true">
      <xsd:simpleType>
        <xsd:restriction base="dms:Note"/>
      </xsd:simpleType>
    </xsd:element>
    <xsd:element name="MediaServiceFastMetadata" ma:index="20" nillable="true" ma:displayName="MediaServiceFastMetadata" ma:hidden="true" ma:internalName="MediaServiceFastMetadata" ma:readOnly="true">
      <xsd:simpleType>
        <xsd:restriction base="dms:Note"/>
      </xsd:simpleType>
    </xsd:element>
    <xsd:element name="MediaServiceDateTaken" ma:index="21" nillable="true" ma:displayName="MediaServiceDateTaken" ma:hidden="true" ma:internalName="MediaServiceDateTaken" ma:readOnly="true">
      <xsd:simpleType>
        <xsd:restriction base="dms:Text"/>
      </xsd:simpleType>
    </xsd:element>
    <xsd:element name="MediaServiceAutoTags" ma:index="22" nillable="true" ma:displayName="Tags" ma:internalName="MediaServiceAutoTag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AutoKeyPoints" ma:index="26" nillable="true" ma:displayName="MediaServiceAutoKeyPoints" ma:hidden="true" ma:internalName="MediaServiceAutoKeyPoints" ma:readOnly="true">
      <xsd:simpleType>
        <xsd:restriction base="dms:Note"/>
      </xsd:simpleType>
    </xsd:element>
    <xsd:element name="MediaServiceKeyPoints" ma:index="27" nillable="true" ma:displayName="KeyPoints" ma:internalName="MediaServiceKeyPoints" ma:readOnly="true">
      <xsd:simpleType>
        <xsd:restriction base="dms:Note">
          <xsd:maxLength value="255"/>
        </xsd:restriction>
      </xsd:simpleType>
    </xsd:element>
    <xsd:element name="MediaServiceGenerationTime" ma:index="28" nillable="true" ma:displayName="MediaServiceGenerationTime" ma:hidden="true" ma:internalName="MediaServiceGenerationTime" ma:readOnly="true">
      <xsd:simpleType>
        <xsd:restriction base="dms:Text"/>
      </xsd:simpleType>
    </xsd:element>
    <xsd:element name="MediaServiceEventHashCode" ma:index="29" nillable="true" ma:displayName="MediaServiceEventHashCode" ma:hidden="true" ma:internalName="MediaServiceEventHashCode" ma:readOnly="true">
      <xsd:simpleType>
        <xsd:restriction base="dms:Text"/>
      </xsd:simpleType>
    </xsd:element>
    <xsd:element name="MediaServiceOCR" ma:index="30" nillable="true" ma:displayName="Extracted Text" ma:internalName="MediaServiceOCR" ma:readOnly="true">
      <xsd:simpleType>
        <xsd:restriction base="dms:Note">
          <xsd:maxLength value="255"/>
        </xsd:restriction>
      </xsd:simpleType>
    </xsd:element>
    <xsd:element name="lcf76f155ced4ddcb4097134ff3c332f" ma:index="32" nillable="true" ma:taxonomy="true" ma:internalName="lcf76f155ced4ddcb4097134ff3c332f" ma:taxonomyFieldName="MediaServiceImageTags" ma:displayName="Afbeeldingtags" ma:readOnly="false" ma:fieldId="{5cf76f15-5ced-4ddc-b409-7134ff3c332f}" ma:taxonomyMulti="true" ma:sspId="0f84c60b-fce4-43bd-9f97-923732063525" ma:termSetId="09814cd3-568e-fe90-9814-8d621ff8fb84" ma:anchorId="fba54fb3-c3e1-fe81-a776-ca4b69148c4d" ma:open="true" ma:isKeyword="false">
      <xsd:complexType>
        <xsd:sequence>
          <xsd:element ref="pc:Terms" minOccurs="0" maxOccurs="1"/>
        </xsd:sequence>
      </xsd:complexType>
    </xsd:element>
    <xsd:element name="MediaServiceLocation" ma:index="33" nillable="true" ma:displayName="Location" ma:indexed="true" ma:internalName="MediaServiceLocation" ma:readOnly="true">
      <xsd:simpleType>
        <xsd:restriction base="dms:Text"/>
      </xsd:simpleType>
    </xsd:element>
    <xsd:element name="MediaServiceObjectDetectorVersions" ma:index="36" nillable="true" ma:displayName="MediaServiceObjectDetectorVersions" ma:hidden="true" ma:indexed="true" ma:internalName="MediaServiceObjectDetectorVersions" ma:readOnly="true">
      <xsd:simpleType>
        <xsd:restriction base="dms:Text"/>
      </xsd:simpleType>
    </xsd:element>
    <xsd:element name="MediaServiceSearchProperties" ma:index="3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5CE5A4E-30B7-4461-9A8D-8E9903799B75}">
  <ds:schemaRefs>
    <ds:schemaRef ds:uri="b9ccc0c7-6f5b-47c7-bbc7-d7128c1fafde"/>
    <ds:schemaRef ds:uri="http://schemas.openxmlformats.org/package/2006/metadata/core-properties"/>
    <ds:schemaRef ds:uri="http://schemas.microsoft.com/sharepoint/v3"/>
    <ds:schemaRef ds:uri="http://www.w3.org/XML/1998/namespace"/>
    <ds:schemaRef ds:uri="http://schemas.microsoft.com/office/2006/documentManagement/types"/>
    <ds:schemaRef ds:uri="http://schemas.microsoft.com/office/infopath/2007/PartnerControls"/>
    <ds:schemaRef ds:uri="http://purl.org/dc/elements/1.1/"/>
    <ds:schemaRef ds:uri="http://purl.org/dc/terms/"/>
    <ds:schemaRef ds:uri="fd45db24-a610-4bc4-92c2-ea00d2ceef34"/>
    <ds:schemaRef ds:uri="http://schemas.microsoft.com/office/2006/metadata/properties"/>
    <ds:schemaRef ds:uri="http://purl.org/dc/dcmitype/"/>
    <ds:schemaRef ds:uri="06be366b-76c1-48e2-8e84-0219a6e6b478"/>
    <ds:schemaRef ds:uri="6fc73856-965d-4c01-b6ec-de85b755efe9"/>
  </ds:schemaRefs>
</ds:datastoreItem>
</file>

<file path=customXml/itemProps2.xml><?xml version="1.0" encoding="utf-8"?>
<ds:datastoreItem xmlns:ds="http://schemas.openxmlformats.org/officeDocument/2006/customXml" ds:itemID="{1E38A318-F3F2-4045-90F9-87FC07B142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6be366b-76c1-48e2-8e84-0219a6e6b478"/>
    <ds:schemaRef ds:uri="6fc73856-965d-4c01-b6ec-de85b755ef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BAE738A-92FE-409F-8E4F-623945993666}">
  <ds:schemaRefs>
    <ds:schemaRef ds:uri="http://schemas.microsoft.com/sharepoint/v3/contenttype/forms"/>
  </ds:schemaRefs>
</ds:datastoreItem>
</file>

<file path=customXml/itemProps4.xml><?xml version="1.0" encoding="utf-8"?>
<ds:datastoreItem xmlns:ds="http://schemas.openxmlformats.org/officeDocument/2006/customXml" ds:itemID="{CF9B1B48-8409-461A-8273-ABC33DA32D39}">
  <ds:schemaRefs>
    <ds:schemaRef ds:uri="http://schemas.microsoft.com/sharepoint/events"/>
  </ds:schemaRefs>
</ds:datastoreItem>
</file>

<file path=docMetadata/LabelInfo.xml><?xml version="1.0" encoding="utf-8"?>
<clbl:labelList xmlns:clbl="http://schemas.microsoft.com/office/2020/mipLabelMetadata">
  <clbl:label id="{f03e95be-f593-41dc-b647-f46fbd6a5fa3}" enabled="1" method="Standard" siteId="{8c653938-6726-49c5-bca7-8e44a4bf2029}" removed="0"/>
</clbl:labelList>
</file>

<file path=docProps/app.xml><?xml version="1.0" encoding="utf-8"?>
<Properties xmlns="http://schemas.openxmlformats.org/officeDocument/2006/extended-properties" xmlns:vt="http://schemas.openxmlformats.org/officeDocument/2006/docPropsVTypes">
  <Template>Epub-test.thmx</Template>
  <TotalTime>36074</TotalTime>
  <Words>4910</Words>
  <Application>Microsoft Office PowerPoint</Application>
  <PresentationFormat>Diavoorstelling (16:9)</PresentationFormat>
  <Paragraphs>573</Paragraphs>
  <Slides>39</Slides>
  <Notes>39</Notes>
  <HiddenSlides>0</HiddenSlides>
  <MMClips>0</MMClips>
  <ScaleCrop>false</ScaleCrop>
  <HeadingPairs>
    <vt:vector size="4" baseType="variant">
      <vt:variant>
        <vt:lpstr>Thema</vt:lpstr>
      </vt:variant>
      <vt:variant>
        <vt:i4>1</vt:i4>
      </vt:variant>
      <vt:variant>
        <vt:lpstr>Diatitels</vt:lpstr>
      </vt:variant>
      <vt:variant>
        <vt:i4>39</vt:i4>
      </vt:variant>
    </vt:vector>
  </HeadingPairs>
  <TitlesOfParts>
    <vt:vector size="40" baseType="lpstr">
      <vt:lpstr>powerpoint-gemeentedh-template</vt:lpstr>
      <vt:lpstr>Baas van Nederland De toekomst van de landbouw </vt:lpstr>
      <vt:lpstr>Voorbereiding</vt:lpstr>
      <vt:lpstr>Doel van de les</vt:lpstr>
      <vt:lpstr>Dit gaan we doen</vt:lpstr>
      <vt:lpstr>Eiwitten en landbouw</vt:lpstr>
      <vt:lpstr>Eiwit - bouwstof voor je lichaam</vt:lpstr>
      <vt:lpstr>Eiwit – zit in voedsel</vt:lpstr>
      <vt:lpstr>Voedsel en …</vt:lpstr>
      <vt:lpstr>Voedsel en landbouw</vt:lpstr>
      <vt:lpstr>Veeteelt en akkerbouw</vt:lpstr>
      <vt:lpstr>Landbouw in Nederland</vt:lpstr>
      <vt:lpstr>Landbouw en CO2</vt:lpstr>
      <vt:lpstr>De toekomst van landbouw</vt:lpstr>
      <vt:lpstr>Klaarleggen spel</vt:lpstr>
      <vt:lpstr>Klaarleggen spel</vt:lpstr>
      <vt:lpstr>Klaarleggen spel</vt:lpstr>
      <vt:lpstr>Klaarleggen spel</vt:lpstr>
      <vt:lpstr>Klaarleggen spel</vt:lpstr>
      <vt:lpstr>Klaarleggen spel</vt:lpstr>
      <vt:lpstr>1 Leg een kaart op het bord</vt:lpstr>
      <vt:lpstr>Pas blokjes eiwit en CO2 aan</vt:lpstr>
      <vt:lpstr>Pas blokjes eiwit en CO2 aan</vt:lpstr>
      <vt:lpstr>Dobbelsteen &amp; gebeurtenis</vt:lpstr>
      <vt:lpstr>Extreem weer</vt:lpstr>
      <vt:lpstr>Einde van het jaar</vt:lpstr>
      <vt:lpstr>Einde van het jaar</vt:lpstr>
      <vt:lpstr>Einde van het jaar</vt:lpstr>
      <vt:lpstr>Samenvatting spel</vt:lpstr>
      <vt:lpstr>1 Leg een kaart op het bord</vt:lpstr>
      <vt:lpstr>Pas blokjes eiwit en CO2 aan</vt:lpstr>
      <vt:lpstr>Dobbelsteen &amp; gebeurtenis</vt:lpstr>
      <vt:lpstr>Einde spel</vt:lpstr>
      <vt:lpstr>Wat hebben we ontdekt?</vt:lpstr>
      <vt:lpstr>Wat hebben we ontdekt?</vt:lpstr>
      <vt:lpstr>Eiwit veeteelt en akkerbouw</vt:lpstr>
      <vt:lpstr>Landgebruik veeteelt</vt:lpstr>
      <vt:lpstr>Kan minder veeteelt wel?</vt:lpstr>
      <vt:lpstr>Spel opruimen</vt:lpstr>
      <vt:lpstr>Terugblik</vt:lpstr>
    </vt:vector>
  </TitlesOfParts>
  <Manager/>
  <Company>Maaike Media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Powerpoint-16x9-groen</dc:title>
  <dc:subject/>
  <dc:creator>Gemeente Den Haag</dc:creator>
  <cp:keywords/>
  <dc:description/>
  <cp:lastModifiedBy>Joke Visschedijk</cp:lastModifiedBy>
  <cp:revision>383</cp:revision>
  <dcterms:created xsi:type="dcterms:W3CDTF">2011-12-16T10:32:12Z</dcterms:created>
  <dcterms:modified xsi:type="dcterms:W3CDTF">2024-10-01T12:49:27Z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0x0101008696D14171FA4CED8F032AD334D7A9EF000E75E8D5DA4C4C449790B8D5260A01D1</vt:lpwstr>
  </property>
  <property fmtid="{D5CDD505-2E9C-101B-9397-08002B2CF9AE}" pid="3" name="Trefwoorden">
    <vt:lpwstr>208;#huisstijl|50524249-95cd-4f88-83fb-31390a2dfb60;#510;#communicatie|7484e2e8-6f8f-46b3-8d3d-daabb518267d;#209;#citymarketing|ab2ab6e9-2c7e-494f-bd55-f1767d08f5b8;#311;#MS Powerpoint|159f670a-4c45-4a62-88ac-fa7864d225b5</vt:lpwstr>
  </property>
  <property fmtid="{D5CDD505-2E9C-101B-9397-08002B2CF9AE}" pid="4" name="VrijeTermen">
    <vt:lpwstr/>
  </property>
  <property fmtid="{D5CDD505-2E9C-101B-9397-08002B2CF9AE}" pid="5" name="MMOnderdeel_x0020_van">
    <vt:lpwstr/>
  </property>
  <property fmtid="{D5CDD505-2E9C-101B-9397-08002B2CF9AE}" pid="6" name="MMOnderdeel van">
    <vt:lpwstr/>
  </property>
  <property fmtid="{D5CDD505-2E9C-101B-9397-08002B2CF9AE}" pid="7" name="VrijeTrefwoorden">
    <vt:lpwstr/>
  </property>
  <property fmtid="{D5CDD505-2E9C-101B-9397-08002B2CF9AE}" pid="8" name="VasteTrefwoorden">
    <vt:lpwstr>2364;#communicatie portaal|b89749f7-bd07-4745-8e40-4598e2d7795c</vt:lpwstr>
  </property>
  <property fmtid="{D5CDD505-2E9C-101B-9397-08002B2CF9AE}" pid="9" name="_dlc_policyId">
    <vt:lpwstr>0x010100B32E1E8F029D214FAC9A983ED8D155FE00B42205842AEF1C49B40431C8D0715E6F|1589124849</vt:lpwstr>
  </property>
  <property fmtid="{D5CDD505-2E9C-101B-9397-08002B2CF9AE}" pid="10" name="ItemRetentionFormula">
    <vt:lpwstr>&lt;formula id="Microsoft.Office.RecordsManagement.PolicyFeatures.Expiration.Formula.BuiltIn"&gt;&lt;number&gt;1&lt;/number&gt;&lt;property&gt;Modified&lt;/property&gt;&lt;propertyId&gt;28cf69c5-fa48-462a-b5cd-27b6f9d2bd5f&lt;/propertyId&gt;&lt;period&gt;years&lt;/period&gt;&lt;/formula&gt;</vt:lpwstr>
  </property>
  <property fmtid="{D5CDD505-2E9C-101B-9397-08002B2CF9AE}" pid="11" name="_dlc_DocIdItemGuid">
    <vt:lpwstr>d450d465-4943-4605-bd4a-dff59b2a9226</vt:lpwstr>
  </property>
  <property fmtid="{D5CDD505-2E9C-101B-9397-08002B2CF9AE}" pid="12" name="TaxKeyword">
    <vt:lpwstr/>
  </property>
  <property fmtid="{D5CDD505-2E9C-101B-9397-08002B2CF9AE}" pid="13" name="MediaServiceImageTags">
    <vt:lpwstr/>
  </property>
  <property fmtid="{D5CDD505-2E9C-101B-9397-08002B2CF9AE}" pid="14" name="Documentsoort">
    <vt:lpwstr/>
  </property>
  <property fmtid="{D5CDD505-2E9C-101B-9397-08002B2CF9AE}" pid="15" name="Teamtrefwoorden">
    <vt:lpwstr/>
  </property>
  <property fmtid="{D5CDD505-2E9C-101B-9397-08002B2CF9AE}" pid="16" name="iadc89b14e6f46d3bf0676593dca1557">
    <vt:lpwstr/>
  </property>
  <property fmtid="{D5CDD505-2E9C-101B-9397-08002B2CF9AE}" pid="17" name="Dossiertype">
    <vt:lpwstr/>
  </property>
</Properties>
</file>