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4"/>
  </p:notesMasterIdLst>
  <p:handoutMasterIdLst>
    <p:handoutMasterId r:id="rId15"/>
  </p:handoutMasterIdLst>
  <p:sldIdLst>
    <p:sldId id="270" r:id="rId6"/>
    <p:sldId id="274" r:id="rId7"/>
    <p:sldId id="276" r:id="rId8"/>
    <p:sldId id="279" r:id="rId9"/>
    <p:sldId id="282" r:id="rId10"/>
    <p:sldId id="283" r:id="rId11"/>
    <p:sldId id="284" r:id="rId12"/>
    <p:sldId id="281" r:id="rId13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5566"/>
    <a:srgbClr val="B2CCD1"/>
    <a:srgbClr val="074354"/>
    <a:srgbClr val="053441"/>
    <a:srgbClr val="176473"/>
    <a:srgbClr val="337785"/>
    <a:srgbClr val="1A54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F948A2-12BB-C131-8555-CFE4BCBFB0B0}" v="1170" dt="2025-03-27T10:07:55.0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7" autoAdjust="0"/>
    <p:restoredTop sz="94660"/>
  </p:normalViewPr>
  <p:slideViewPr>
    <p:cSldViewPr snapToGrid="0" snapToObjects="1">
      <p:cViewPr>
        <p:scale>
          <a:sx n="138" d="100"/>
          <a:sy n="138" d="100"/>
        </p:scale>
        <p:origin x="82" y="82"/>
      </p:cViewPr>
      <p:guideLst>
        <p:guide orient="horz" pos="81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8AF948A2-12BB-C131-8555-CFE4BCBFB0B0}"/>
    <pc:docChg chg="modSld">
      <pc:chgData name="" userId="" providerId="" clId="Web-{8AF948A2-12BB-C131-8555-CFE4BCBFB0B0}" dt="2025-03-27T09:59:35.229" v="0" actId="20577"/>
      <pc:docMkLst>
        <pc:docMk/>
      </pc:docMkLst>
      <pc:sldChg chg="modSp">
        <pc:chgData name="" userId="" providerId="" clId="Web-{8AF948A2-12BB-C131-8555-CFE4BCBFB0B0}" dt="2025-03-27T09:59:35.229" v="0" actId="20577"/>
        <pc:sldMkLst>
          <pc:docMk/>
          <pc:sldMk cId="3154691644" sldId="284"/>
        </pc:sldMkLst>
        <pc:spChg chg="mod">
          <ac:chgData name="" userId="" providerId="" clId="Web-{8AF948A2-12BB-C131-8555-CFE4BCBFB0B0}" dt="2025-03-27T09:59:35.229" v="0" actId="20577"/>
          <ac:spMkLst>
            <pc:docMk/>
            <pc:sldMk cId="3154691644" sldId="284"/>
            <ac:spMk id="6" creationId="{1A22751C-8BA0-9050-24A8-EAD34F47280E}"/>
          </ac:spMkLst>
        </pc:spChg>
      </pc:sldChg>
    </pc:docChg>
  </pc:docChgLst>
  <pc:docChgLst>
    <pc:chgData name="Danielle Kokken" userId="S::danielle.kokken@denhaag.nl::92f6f0cb-4522-4d0d-a0ab-bc570df25c10" providerId="AD" clId="Web-{93D39B88-B366-0DA6-EED5-E009F0C2FE00}"/>
    <pc:docChg chg="modSld">
      <pc:chgData name="Danielle Kokken" userId="S::danielle.kokken@denhaag.nl::92f6f0cb-4522-4d0d-a0ab-bc570df25c10" providerId="AD" clId="Web-{93D39B88-B366-0DA6-EED5-E009F0C2FE00}" dt="2025-01-20T16:24:41.584" v="18"/>
      <pc:docMkLst>
        <pc:docMk/>
      </pc:docMkLst>
      <pc:sldChg chg="addSp modSp">
        <pc:chgData name="Danielle Kokken" userId="S::danielle.kokken@denhaag.nl::92f6f0cb-4522-4d0d-a0ab-bc570df25c10" providerId="AD" clId="Web-{93D39B88-B366-0DA6-EED5-E009F0C2FE00}" dt="2025-01-20T15:42:59.560" v="15" actId="20577"/>
        <pc:sldMkLst>
          <pc:docMk/>
          <pc:sldMk cId="3304807137" sldId="271"/>
        </pc:sldMkLst>
        <pc:spChg chg="mod">
          <ac:chgData name="Danielle Kokken" userId="S::danielle.kokken@denhaag.nl::92f6f0cb-4522-4d0d-a0ab-bc570df25c10" providerId="AD" clId="Web-{93D39B88-B366-0DA6-EED5-E009F0C2FE00}" dt="2025-01-20T15:42:59.560" v="15" actId="20577"/>
          <ac:spMkLst>
            <pc:docMk/>
            <pc:sldMk cId="3304807137" sldId="271"/>
            <ac:spMk id="5" creationId="{00000000-0000-0000-0000-000000000000}"/>
          </ac:spMkLst>
        </pc:spChg>
        <pc:picChg chg="add mod">
          <ac:chgData name="Danielle Kokken" userId="S::danielle.kokken@denhaag.nl::92f6f0cb-4522-4d0d-a0ab-bc570df25c10" providerId="AD" clId="Web-{93D39B88-B366-0DA6-EED5-E009F0C2FE00}" dt="2025-01-20T15:02:20.572" v="2" actId="14100"/>
          <ac:picMkLst>
            <pc:docMk/>
            <pc:sldMk cId="3304807137" sldId="271"/>
            <ac:picMk id="7" creationId="{6942E0CF-E8E1-2BE1-72EE-5E9DA9A90F4F}"/>
          </ac:picMkLst>
        </pc:picChg>
      </pc:sldChg>
      <pc:sldChg chg="addSp modSp">
        <pc:chgData name="Danielle Kokken" userId="S::danielle.kokken@denhaag.nl::92f6f0cb-4522-4d0d-a0ab-bc570df25c10" providerId="AD" clId="Web-{93D39B88-B366-0DA6-EED5-E009F0C2FE00}" dt="2025-01-20T16:24:41.584" v="18"/>
        <pc:sldMkLst>
          <pc:docMk/>
          <pc:sldMk cId="4145548384" sldId="272"/>
        </pc:sldMkLst>
        <pc:spChg chg="add mod">
          <ac:chgData name="Danielle Kokken" userId="S::danielle.kokken@denhaag.nl::92f6f0cb-4522-4d0d-a0ab-bc570df25c10" providerId="AD" clId="Web-{93D39B88-B366-0DA6-EED5-E009F0C2FE00}" dt="2025-01-20T16:24:41.584" v="18"/>
          <ac:spMkLst>
            <pc:docMk/>
            <pc:sldMk cId="4145548384" sldId="272"/>
            <ac:spMk id="10" creationId="{E50EFD42-F8E4-1546-A40E-D260BDCD41ED}"/>
          </ac:spMkLst>
        </pc:spChg>
        <pc:graphicFrameChg chg="add mod">
          <ac:chgData name="Danielle Kokken" userId="S::danielle.kokken@denhaag.nl::92f6f0cb-4522-4d0d-a0ab-bc570df25c10" providerId="AD" clId="Web-{93D39B88-B366-0DA6-EED5-E009F0C2FE00}" dt="2025-01-20T16:24:41.569" v="16"/>
          <ac:graphicFrameMkLst>
            <pc:docMk/>
            <pc:sldMk cId="4145548384" sldId="272"/>
            <ac:graphicFrameMk id="9" creationId="{93B1848E-6514-DCB6-AF2B-9BFA4C788AE3}"/>
          </ac:graphicFrameMkLst>
        </pc:graphicFrameChg>
      </pc:sldChg>
      <pc:sldChg chg="addSp delSp modSp">
        <pc:chgData name="Danielle Kokken" userId="S::danielle.kokken@denhaag.nl::92f6f0cb-4522-4d0d-a0ab-bc570df25c10" providerId="AD" clId="Web-{93D39B88-B366-0DA6-EED5-E009F0C2FE00}" dt="2025-01-20T15:32:40.366" v="4"/>
        <pc:sldMkLst>
          <pc:docMk/>
          <pc:sldMk cId="2113530356" sldId="273"/>
        </pc:sldMkLst>
        <pc:picChg chg="add del mod">
          <ac:chgData name="Danielle Kokken" userId="S::danielle.kokken@denhaag.nl::92f6f0cb-4522-4d0d-a0ab-bc570df25c10" providerId="AD" clId="Web-{93D39B88-B366-0DA6-EED5-E009F0C2FE00}" dt="2025-01-20T15:32:40.366" v="4"/>
          <ac:picMkLst>
            <pc:docMk/>
            <pc:sldMk cId="2113530356" sldId="273"/>
            <ac:picMk id="7" creationId="{CC2BEEDF-37D0-943A-7B14-1816763792EF}"/>
          </ac:picMkLst>
        </pc:picChg>
      </pc:sldChg>
    </pc:docChg>
  </pc:docChgLst>
  <pc:docChgLst>
    <pc:chgData name="Danielle Kokken" userId="S::danielle.kokken@denhaag.nl::92f6f0cb-4522-4d0d-a0ab-bc570df25c10" providerId="AD" clId="Web-{161D5880-F616-B1A8-686B-8466755BCD70}"/>
    <pc:docChg chg="delSld sldOrd">
      <pc:chgData name="Danielle Kokken" userId="S::danielle.kokken@denhaag.nl::92f6f0cb-4522-4d0d-a0ab-bc570df25c10" providerId="AD" clId="Web-{161D5880-F616-B1A8-686B-8466755BCD70}" dt="2025-03-10T10:41:23.257" v="4"/>
      <pc:docMkLst>
        <pc:docMk/>
      </pc:docMkLst>
      <pc:sldChg chg="del">
        <pc:chgData name="Danielle Kokken" userId="S::danielle.kokken@denhaag.nl::92f6f0cb-4522-4d0d-a0ab-bc570df25c10" providerId="AD" clId="Web-{161D5880-F616-B1A8-686B-8466755BCD70}" dt="2025-03-10T10:40:54.616" v="0"/>
        <pc:sldMkLst>
          <pc:docMk/>
          <pc:sldMk cId="3304807137" sldId="271"/>
        </pc:sldMkLst>
      </pc:sldChg>
      <pc:sldChg chg="ord">
        <pc:chgData name="Danielle Kokken" userId="S::danielle.kokken@denhaag.nl::92f6f0cb-4522-4d0d-a0ab-bc570df25c10" providerId="AD" clId="Web-{161D5880-F616-B1A8-686B-8466755BCD70}" dt="2025-03-10T10:41:08.226" v="2"/>
        <pc:sldMkLst>
          <pc:docMk/>
          <pc:sldMk cId="2127525979" sldId="274"/>
        </pc:sldMkLst>
      </pc:sldChg>
      <pc:sldChg chg="ord">
        <pc:chgData name="Danielle Kokken" userId="S::danielle.kokken@denhaag.nl::92f6f0cb-4522-4d0d-a0ab-bc570df25c10" providerId="AD" clId="Web-{161D5880-F616-B1A8-686B-8466755BCD70}" dt="2025-03-10T10:41:15.273" v="3"/>
        <pc:sldMkLst>
          <pc:docMk/>
          <pc:sldMk cId="1920489839" sldId="275"/>
        </pc:sldMkLst>
      </pc:sldChg>
      <pc:sldChg chg="ord">
        <pc:chgData name="Danielle Kokken" userId="S::danielle.kokken@denhaag.nl::92f6f0cb-4522-4d0d-a0ab-bc570df25c10" providerId="AD" clId="Web-{161D5880-F616-B1A8-686B-8466755BCD70}" dt="2025-03-10T10:41:23.257" v="4"/>
        <pc:sldMkLst>
          <pc:docMk/>
          <pc:sldMk cId="164341789" sldId="276"/>
        </pc:sldMkLst>
      </pc:sldChg>
      <pc:sldChg chg="del">
        <pc:chgData name="Danielle Kokken" userId="S::danielle.kokken@denhaag.nl::92f6f0cb-4522-4d0d-a0ab-bc570df25c10" providerId="AD" clId="Web-{161D5880-F616-B1A8-686B-8466755BCD70}" dt="2025-03-10T10:40:56.960" v="1"/>
        <pc:sldMkLst>
          <pc:docMk/>
          <pc:sldMk cId="2463534596" sldId="277"/>
        </pc:sldMkLst>
      </pc:sldChg>
    </pc:docChg>
  </pc:docChgLst>
  <pc:docChgLst>
    <pc:chgData name="Danielle Kokken" userId="S::danielle.kokken@denhaag.nl::92f6f0cb-4522-4d0d-a0ab-bc570df25c10" providerId="AD" clId="Web-{946F366D-F741-5A0D-F4E0-094B2CC2CB3E}"/>
    <pc:docChg chg="addSld modSld">
      <pc:chgData name="Danielle Kokken" userId="S::danielle.kokken@denhaag.nl::92f6f0cb-4522-4d0d-a0ab-bc570df25c10" providerId="AD" clId="Web-{946F366D-F741-5A0D-F4E0-094B2CC2CB3E}" dt="2025-02-17T16:06:52.850" v="362" actId="14100"/>
      <pc:docMkLst>
        <pc:docMk/>
      </pc:docMkLst>
      <pc:sldChg chg="modSp">
        <pc:chgData name="Danielle Kokken" userId="S::danielle.kokken@denhaag.nl::92f6f0cb-4522-4d0d-a0ab-bc570df25c10" providerId="AD" clId="Web-{946F366D-F741-5A0D-F4E0-094B2CC2CB3E}" dt="2025-02-17T16:06:52.850" v="362" actId="14100"/>
        <pc:sldMkLst>
          <pc:docMk/>
          <pc:sldMk cId="3304807137" sldId="271"/>
        </pc:sldMkLst>
        <pc:spChg chg="mod">
          <ac:chgData name="Danielle Kokken" userId="S::danielle.kokken@denhaag.nl::92f6f0cb-4522-4d0d-a0ab-bc570df25c10" providerId="AD" clId="Web-{946F366D-F741-5A0D-F4E0-094B2CC2CB3E}" dt="2025-02-17T15:15:26.828" v="31" actId="20577"/>
          <ac:spMkLst>
            <pc:docMk/>
            <pc:sldMk cId="3304807137" sldId="271"/>
            <ac:spMk id="5" creationId="{00000000-0000-0000-0000-000000000000}"/>
          </ac:spMkLst>
        </pc:spChg>
        <pc:spChg chg="mod">
          <ac:chgData name="Danielle Kokken" userId="S::danielle.kokken@denhaag.nl::92f6f0cb-4522-4d0d-a0ab-bc570df25c10" providerId="AD" clId="Web-{946F366D-F741-5A0D-F4E0-094B2CC2CB3E}" dt="2025-02-17T16:06:52.850" v="362" actId="14100"/>
          <ac:spMkLst>
            <pc:docMk/>
            <pc:sldMk cId="3304807137" sldId="271"/>
            <ac:spMk id="19" creationId="{196B4C9E-A587-325D-8C64-A62E4B87BEF3}"/>
          </ac:spMkLst>
        </pc:spChg>
      </pc:sldChg>
      <pc:sldChg chg="modSp">
        <pc:chgData name="Danielle Kokken" userId="S::danielle.kokken@denhaag.nl::92f6f0cb-4522-4d0d-a0ab-bc570df25c10" providerId="AD" clId="Web-{946F366D-F741-5A0D-F4E0-094B2CC2CB3E}" dt="2025-02-17T15:15:12.999" v="30" actId="20577"/>
        <pc:sldMkLst>
          <pc:docMk/>
          <pc:sldMk cId="2463534596" sldId="277"/>
        </pc:sldMkLst>
        <pc:spChg chg="mod">
          <ac:chgData name="Danielle Kokken" userId="S::danielle.kokken@denhaag.nl::92f6f0cb-4522-4d0d-a0ab-bc570df25c10" providerId="AD" clId="Web-{946F366D-F741-5A0D-F4E0-094B2CC2CB3E}" dt="2025-02-17T15:15:12.999" v="30" actId="20577"/>
          <ac:spMkLst>
            <pc:docMk/>
            <pc:sldMk cId="2463534596" sldId="277"/>
            <ac:spMk id="5" creationId="{8B0E71ED-2B65-E5EB-4A35-C7DDFB135029}"/>
          </ac:spMkLst>
        </pc:spChg>
        <pc:spChg chg="mod">
          <ac:chgData name="Danielle Kokken" userId="S::danielle.kokken@denhaag.nl::92f6f0cb-4522-4d0d-a0ab-bc570df25c10" providerId="AD" clId="Web-{946F366D-F741-5A0D-F4E0-094B2CC2CB3E}" dt="2025-02-17T14:55:48.784" v="2" actId="20577"/>
          <ac:spMkLst>
            <pc:docMk/>
            <pc:sldMk cId="2463534596" sldId="277"/>
            <ac:spMk id="6" creationId="{D3A11F56-9704-7226-BD77-CFC0C66D530B}"/>
          </ac:spMkLst>
        </pc:spChg>
      </pc:sldChg>
      <pc:sldChg chg="modSp">
        <pc:chgData name="Danielle Kokken" userId="S::danielle.kokken@denhaag.nl::92f6f0cb-4522-4d0d-a0ab-bc570df25c10" providerId="AD" clId="Web-{946F366D-F741-5A0D-F4E0-094B2CC2CB3E}" dt="2025-02-17T14:56:57.458" v="15" actId="1076"/>
        <pc:sldMkLst>
          <pc:docMk/>
          <pc:sldMk cId="3387952371" sldId="278"/>
        </pc:sldMkLst>
        <pc:spChg chg="mod">
          <ac:chgData name="Danielle Kokken" userId="S::danielle.kokken@denhaag.nl::92f6f0cb-4522-4d0d-a0ab-bc570df25c10" providerId="AD" clId="Web-{946F366D-F741-5A0D-F4E0-094B2CC2CB3E}" dt="2025-02-17T14:56:46.989" v="13" actId="20577"/>
          <ac:spMkLst>
            <pc:docMk/>
            <pc:sldMk cId="3387952371" sldId="278"/>
            <ac:spMk id="6" creationId="{B041CFFB-D2B4-A13F-191F-FA48FB4C7BB3}"/>
          </ac:spMkLst>
        </pc:spChg>
        <pc:picChg chg="mod">
          <ac:chgData name="Danielle Kokken" userId="S::danielle.kokken@denhaag.nl::92f6f0cb-4522-4d0d-a0ab-bc570df25c10" providerId="AD" clId="Web-{946F366D-F741-5A0D-F4E0-094B2CC2CB3E}" dt="2025-02-17T14:56:50.943" v="14" actId="1076"/>
          <ac:picMkLst>
            <pc:docMk/>
            <pc:sldMk cId="3387952371" sldId="278"/>
            <ac:picMk id="8" creationId="{6C874A5A-9E73-900E-A41E-798487C73069}"/>
          </ac:picMkLst>
        </pc:picChg>
        <pc:picChg chg="mod">
          <ac:chgData name="Danielle Kokken" userId="S::danielle.kokken@denhaag.nl::92f6f0cb-4522-4d0d-a0ab-bc570df25c10" providerId="AD" clId="Web-{946F366D-F741-5A0D-F4E0-094B2CC2CB3E}" dt="2025-02-17T14:56:57.458" v="15" actId="1076"/>
          <ac:picMkLst>
            <pc:docMk/>
            <pc:sldMk cId="3387952371" sldId="278"/>
            <ac:picMk id="9" creationId="{6A9B7485-1BE4-C30F-9602-883E7B8C4C90}"/>
          </ac:picMkLst>
        </pc:picChg>
      </pc:sldChg>
      <pc:sldChg chg="addSp delSp modSp new mod modClrScheme chgLayout">
        <pc:chgData name="Danielle Kokken" userId="S::danielle.kokken@denhaag.nl::92f6f0cb-4522-4d0d-a0ab-bc570df25c10" providerId="AD" clId="Web-{946F366D-F741-5A0D-F4E0-094B2CC2CB3E}" dt="2025-02-17T14:58:39.369" v="21"/>
        <pc:sldMkLst>
          <pc:docMk/>
          <pc:sldMk cId="980303149" sldId="279"/>
        </pc:sldMkLst>
        <pc:spChg chg="mod">
          <ac:chgData name="Danielle Kokken" userId="S::danielle.kokken@denhaag.nl::92f6f0cb-4522-4d0d-a0ab-bc570df25c10" providerId="AD" clId="Web-{946F366D-F741-5A0D-F4E0-094B2CC2CB3E}" dt="2025-02-17T14:58:39.369" v="21"/>
          <ac:spMkLst>
            <pc:docMk/>
            <pc:sldMk cId="980303149" sldId="279"/>
            <ac:spMk id="2" creationId="{510BDD05-04E1-92E4-A50E-DDCA6535A33E}"/>
          </ac:spMkLst>
        </pc:spChg>
        <pc:spChg chg="mod">
          <ac:chgData name="Danielle Kokken" userId="S::danielle.kokken@denhaag.nl::92f6f0cb-4522-4d0d-a0ab-bc570df25c10" providerId="AD" clId="Web-{946F366D-F741-5A0D-F4E0-094B2CC2CB3E}" dt="2025-02-17T14:58:39.369" v="21"/>
          <ac:spMkLst>
            <pc:docMk/>
            <pc:sldMk cId="980303149" sldId="279"/>
            <ac:spMk id="3" creationId="{6CD99CD2-6C70-4567-3673-E59173822F87}"/>
          </ac:spMkLst>
        </pc:spChg>
        <pc:spChg chg="mod">
          <ac:chgData name="Danielle Kokken" userId="S::danielle.kokken@denhaag.nl::92f6f0cb-4522-4d0d-a0ab-bc570df25c10" providerId="AD" clId="Web-{946F366D-F741-5A0D-F4E0-094B2CC2CB3E}" dt="2025-02-17T14:58:39.369" v="21"/>
          <ac:spMkLst>
            <pc:docMk/>
            <pc:sldMk cId="980303149" sldId="279"/>
            <ac:spMk id="4" creationId="{6BC7DD2E-C5C3-29EB-3A5B-8A1378D5EA29}"/>
          </ac:spMkLst>
        </pc:spChg>
        <pc:spChg chg="add del">
          <ac:chgData name="Danielle Kokken" userId="S::danielle.kokken@denhaag.nl::92f6f0cb-4522-4d0d-a0ab-bc570df25c10" providerId="AD" clId="Web-{946F366D-F741-5A0D-F4E0-094B2CC2CB3E}" dt="2025-02-17T14:58:39.369" v="21"/>
          <ac:spMkLst>
            <pc:docMk/>
            <pc:sldMk cId="980303149" sldId="279"/>
            <ac:spMk id="5" creationId="{113EA2EB-E73C-13B6-8ADF-FF02392CFCD7}"/>
          </ac:spMkLst>
        </pc:spChg>
        <pc:spChg chg="add del">
          <ac:chgData name="Danielle Kokken" userId="S::danielle.kokken@denhaag.nl::92f6f0cb-4522-4d0d-a0ab-bc570df25c10" providerId="AD" clId="Web-{946F366D-F741-5A0D-F4E0-094B2CC2CB3E}" dt="2025-02-17T14:58:39.369" v="21"/>
          <ac:spMkLst>
            <pc:docMk/>
            <pc:sldMk cId="980303149" sldId="279"/>
            <ac:spMk id="6" creationId="{01046880-707A-E6FE-A4BF-4CDC5B30BA17}"/>
          </ac:spMkLst>
        </pc:spChg>
        <pc:spChg chg="add del">
          <ac:chgData name="Danielle Kokken" userId="S::danielle.kokken@denhaag.nl::92f6f0cb-4522-4d0d-a0ab-bc570df25c10" providerId="AD" clId="Web-{946F366D-F741-5A0D-F4E0-094B2CC2CB3E}" dt="2025-02-17T14:58:39.369" v="21"/>
          <ac:spMkLst>
            <pc:docMk/>
            <pc:sldMk cId="980303149" sldId="279"/>
            <ac:spMk id="7" creationId="{051E63A5-23ED-82E9-E4A0-C30999560596}"/>
          </ac:spMkLst>
        </pc:spChg>
        <pc:spChg chg="add del mod">
          <ac:chgData name="Danielle Kokken" userId="S::danielle.kokken@denhaag.nl::92f6f0cb-4522-4d0d-a0ab-bc570df25c10" providerId="AD" clId="Web-{946F366D-F741-5A0D-F4E0-094B2CC2CB3E}" dt="2025-02-17T14:58:36.181" v="18"/>
          <ac:spMkLst>
            <pc:docMk/>
            <pc:sldMk cId="980303149" sldId="279"/>
            <ac:spMk id="12" creationId="{14980332-30A2-3820-6D5A-53B1F0FB77C6}"/>
          </ac:spMkLst>
        </pc:spChg>
        <pc:spChg chg="add del mod">
          <ac:chgData name="Danielle Kokken" userId="S::danielle.kokken@denhaag.nl::92f6f0cb-4522-4d0d-a0ab-bc570df25c10" providerId="AD" clId="Web-{946F366D-F741-5A0D-F4E0-094B2CC2CB3E}" dt="2025-02-17T14:58:36.181" v="18"/>
          <ac:spMkLst>
            <pc:docMk/>
            <pc:sldMk cId="980303149" sldId="279"/>
            <ac:spMk id="14" creationId="{8B02F161-1200-6EB3-7386-658E44576191}"/>
          </ac:spMkLst>
        </pc:spChg>
        <pc:spChg chg="add del mod">
          <ac:chgData name="Danielle Kokken" userId="S::danielle.kokken@denhaag.nl::92f6f0cb-4522-4d0d-a0ab-bc570df25c10" providerId="AD" clId="Web-{946F366D-F741-5A0D-F4E0-094B2CC2CB3E}" dt="2025-02-17T14:58:39.353" v="20"/>
          <ac:spMkLst>
            <pc:docMk/>
            <pc:sldMk cId="980303149" sldId="279"/>
            <ac:spMk id="16" creationId="{5DBE7FF2-82DB-D8D5-B489-E68BECC205A7}"/>
          </ac:spMkLst>
        </pc:spChg>
        <pc:spChg chg="add del mod">
          <ac:chgData name="Danielle Kokken" userId="S::danielle.kokken@denhaag.nl::92f6f0cb-4522-4d0d-a0ab-bc570df25c10" providerId="AD" clId="Web-{946F366D-F741-5A0D-F4E0-094B2CC2CB3E}" dt="2025-02-17T14:58:39.353" v="20"/>
          <ac:spMkLst>
            <pc:docMk/>
            <pc:sldMk cId="980303149" sldId="279"/>
            <ac:spMk id="17" creationId="{D6F6446F-8FE0-5626-53ED-D628508AFCA4}"/>
          </ac:spMkLst>
        </pc:spChg>
        <pc:spChg chg="add mod">
          <ac:chgData name="Danielle Kokken" userId="S::danielle.kokken@denhaag.nl::92f6f0cb-4522-4d0d-a0ab-bc570df25c10" providerId="AD" clId="Web-{946F366D-F741-5A0D-F4E0-094B2CC2CB3E}" dt="2025-02-17T14:58:39.369" v="21"/>
          <ac:spMkLst>
            <pc:docMk/>
            <pc:sldMk cId="980303149" sldId="279"/>
            <ac:spMk id="19" creationId="{14980332-30A2-3820-6D5A-53B1F0FB77C6}"/>
          </ac:spMkLst>
        </pc:spChg>
        <pc:spChg chg="add mod">
          <ac:chgData name="Danielle Kokken" userId="S::danielle.kokken@denhaag.nl::92f6f0cb-4522-4d0d-a0ab-bc570df25c10" providerId="AD" clId="Web-{946F366D-F741-5A0D-F4E0-094B2CC2CB3E}" dt="2025-02-17T14:58:39.369" v="21"/>
          <ac:spMkLst>
            <pc:docMk/>
            <pc:sldMk cId="980303149" sldId="279"/>
            <ac:spMk id="20" creationId="{8B02F161-1200-6EB3-7386-658E44576191}"/>
          </ac:spMkLst>
        </pc:spChg>
      </pc:sldChg>
      <pc:sldChg chg="new">
        <pc:chgData name="Danielle Kokken" userId="S::danielle.kokken@denhaag.nl::92f6f0cb-4522-4d0d-a0ab-bc570df25c10" providerId="AD" clId="Web-{946F366D-F741-5A0D-F4E0-094B2CC2CB3E}" dt="2025-02-17T14:59:52.199" v="29"/>
        <pc:sldMkLst>
          <pc:docMk/>
          <pc:sldMk cId="427017258" sldId="280"/>
        </pc:sldMkLst>
      </pc:sldChg>
    </pc:docChg>
  </pc:docChgLst>
  <pc:docChgLst>
    <pc:chgData name="Danielle Kokken" userId="S::danielle.kokken@denhaag.nl::92f6f0cb-4522-4d0d-a0ab-bc570df25c10" providerId="AD" clId="Web-{8AF948A2-12BB-C131-8555-CFE4BCBFB0B0}"/>
    <pc:docChg chg="addSld delSld modSld">
      <pc:chgData name="Danielle Kokken" userId="S::danielle.kokken@denhaag.nl::92f6f0cb-4522-4d0d-a0ab-bc570df25c10" providerId="AD" clId="Web-{8AF948A2-12BB-C131-8555-CFE4BCBFB0B0}" dt="2025-03-27T10:07:55.095" v="1146"/>
      <pc:docMkLst>
        <pc:docMk/>
      </pc:docMkLst>
      <pc:sldChg chg="modSp">
        <pc:chgData name="Danielle Kokken" userId="S::danielle.kokken@denhaag.nl::92f6f0cb-4522-4d0d-a0ab-bc570df25c10" providerId="AD" clId="Web-{8AF948A2-12BB-C131-8555-CFE4BCBFB0B0}" dt="2025-03-27T10:05:27.634" v="1009" actId="20577"/>
        <pc:sldMkLst>
          <pc:docMk/>
          <pc:sldMk cId="2127525979" sldId="274"/>
        </pc:sldMkLst>
        <pc:spChg chg="mod">
          <ac:chgData name="Danielle Kokken" userId="S::danielle.kokken@denhaag.nl::92f6f0cb-4522-4d0d-a0ab-bc570df25c10" providerId="AD" clId="Web-{8AF948A2-12BB-C131-8555-CFE4BCBFB0B0}" dt="2025-03-27T09:15:13.115" v="38" actId="20577"/>
          <ac:spMkLst>
            <pc:docMk/>
            <pc:sldMk cId="2127525979" sldId="274"/>
            <ac:spMk id="5" creationId="{00000000-0000-0000-0000-000000000000}"/>
          </ac:spMkLst>
        </pc:spChg>
        <pc:spChg chg="mod">
          <ac:chgData name="Danielle Kokken" userId="S::danielle.kokken@denhaag.nl::92f6f0cb-4522-4d0d-a0ab-bc570df25c10" providerId="AD" clId="Web-{8AF948A2-12BB-C131-8555-CFE4BCBFB0B0}" dt="2025-03-27T10:05:27.634" v="1009" actId="20577"/>
          <ac:spMkLst>
            <pc:docMk/>
            <pc:sldMk cId="2127525979" sldId="274"/>
            <ac:spMk id="6" creationId="{00000000-0000-0000-0000-000000000000}"/>
          </ac:spMkLst>
        </pc:spChg>
      </pc:sldChg>
      <pc:sldChg chg="del">
        <pc:chgData name="Danielle Kokken" userId="S::danielle.kokken@denhaag.nl::92f6f0cb-4522-4d0d-a0ab-bc570df25c10" providerId="AD" clId="Web-{8AF948A2-12BB-C131-8555-CFE4BCBFB0B0}" dt="2025-03-27T09:11:02.833" v="22"/>
        <pc:sldMkLst>
          <pc:docMk/>
          <pc:sldMk cId="1920489839" sldId="275"/>
        </pc:sldMkLst>
      </pc:sldChg>
      <pc:sldChg chg="modSp del">
        <pc:chgData name="Danielle Kokken" userId="S::danielle.kokken@denhaag.nl::92f6f0cb-4522-4d0d-a0ab-bc570df25c10" providerId="AD" clId="Web-{8AF948A2-12BB-C131-8555-CFE4BCBFB0B0}" dt="2025-03-27T09:33:10.343" v="278"/>
        <pc:sldMkLst>
          <pc:docMk/>
          <pc:sldMk cId="3387952371" sldId="278"/>
        </pc:sldMkLst>
        <pc:picChg chg="mod">
          <ac:chgData name="Danielle Kokken" userId="S::danielle.kokken@denhaag.nl::92f6f0cb-4522-4d0d-a0ab-bc570df25c10" providerId="AD" clId="Web-{8AF948A2-12BB-C131-8555-CFE4BCBFB0B0}" dt="2025-03-27T08:49:45.513" v="0" actId="1076"/>
          <ac:picMkLst>
            <pc:docMk/>
            <pc:sldMk cId="3387952371" sldId="278"/>
            <ac:picMk id="9" creationId="{6A9B7485-1BE4-C30F-9602-883E7B8C4C90}"/>
          </ac:picMkLst>
        </pc:picChg>
      </pc:sldChg>
      <pc:sldChg chg="modSp">
        <pc:chgData name="Danielle Kokken" userId="S::danielle.kokken@denhaag.nl::92f6f0cb-4522-4d0d-a0ab-bc570df25c10" providerId="AD" clId="Web-{8AF948A2-12BB-C131-8555-CFE4BCBFB0B0}" dt="2025-03-27T10:00:05.449" v="749" actId="20577"/>
        <pc:sldMkLst>
          <pc:docMk/>
          <pc:sldMk cId="980303149" sldId="279"/>
        </pc:sldMkLst>
        <pc:spChg chg="mod">
          <ac:chgData name="Danielle Kokken" userId="S::danielle.kokken@denhaag.nl::92f6f0cb-4522-4d0d-a0ab-bc570df25c10" providerId="AD" clId="Web-{8AF948A2-12BB-C131-8555-CFE4BCBFB0B0}" dt="2025-03-27T09:33:36.266" v="284" actId="20577"/>
          <ac:spMkLst>
            <pc:docMk/>
            <pc:sldMk cId="980303149" sldId="279"/>
            <ac:spMk id="19" creationId="{14980332-30A2-3820-6D5A-53B1F0FB77C6}"/>
          </ac:spMkLst>
        </pc:spChg>
        <pc:spChg chg="mod">
          <ac:chgData name="Danielle Kokken" userId="S::danielle.kokken@denhaag.nl::92f6f0cb-4522-4d0d-a0ab-bc570df25c10" providerId="AD" clId="Web-{8AF948A2-12BB-C131-8555-CFE4BCBFB0B0}" dt="2025-03-27T10:00:05.449" v="749" actId="20577"/>
          <ac:spMkLst>
            <pc:docMk/>
            <pc:sldMk cId="980303149" sldId="279"/>
            <ac:spMk id="20" creationId="{8B02F161-1200-6EB3-7386-658E44576191}"/>
          </ac:spMkLst>
        </pc:spChg>
      </pc:sldChg>
      <pc:sldChg chg="modSp del">
        <pc:chgData name="Danielle Kokken" userId="S::danielle.kokken@denhaag.nl::92f6f0cb-4522-4d0d-a0ab-bc570df25c10" providerId="AD" clId="Web-{8AF948A2-12BB-C131-8555-CFE4BCBFB0B0}" dt="2025-03-27T09:33:06.530" v="277"/>
        <pc:sldMkLst>
          <pc:docMk/>
          <pc:sldMk cId="427017258" sldId="280"/>
        </pc:sldMkLst>
        <pc:spChg chg="mod">
          <ac:chgData name="Danielle Kokken" userId="S::danielle.kokken@denhaag.nl::92f6f0cb-4522-4d0d-a0ab-bc570df25c10" providerId="AD" clId="Web-{8AF948A2-12BB-C131-8555-CFE4BCBFB0B0}" dt="2025-03-27T09:15:02.068" v="24" actId="20577"/>
          <ac:spMkLst>
            <pc:docMk/>
            <pc:sldMk cId="427017258" sldId="280"/>
            <ac:spMk id="6" creationId="{81496C9F-7399-F0F9-4895-8E9FB9406B88}"/>
          </ac:spMkLst>
        </pc:spChg>
      </pc:sldChg>
      <pc:sldChg chg="addSp delSp modSp new">
        <pc:chgData name="Danielle Kokken" userId="S::danielle.kokken@denhaag.nl::92f6f0cb-4522-4d0d-a0ab-bc570df25c10" providerId="AD" clId="Web-{8AF948A2-12BB-C131-8555-CFE4BCBFB0B0}" dt="2025-03-27T08:56:46.307" v="21" actId="20577"/>
        <pc:sldMkLst>
          <pc:docMk/>
          <pc:sldMk cId="2592378800" sldId="281"/>
        </pc:sldMkLst>
        <pc:spChg chg="mod">
          <ac:chgData name="Danielle Kokken" userId="S::danielle.kokken@denhaag.nl::92f6f0cb-4522-4d0d-a0ab-bc570df25c10" providerId="AD" clId="Web-{8AF948A2-12BB-C131-8555-CFE4BCBFB0B0}" dt="2025-03-27T08:56:46.307" v="21" actId="20577"/>
          <ac:spMkLst>
            <pc:docMk/>
            <pc:sldMk cId="2592378800" sldId="281"/>
            <ac:spMk id="5" creationId="{218F85BE-B6C3-FD6C-4C07-08F40725D4C5}"/>
          </ac:spMkLst>
        </pc:spChg>
        <pc:spChg chg="del">
          <ac:chgData name="Danielle Kokken" userId="S::danielle.kokken@denhaag.nl::92f6f0cb-4522-4d0d-a0ab-bc570df25c10" providerId="AD" clId="Web-{8AF948A2-12BB-C131-8555-CFE4BCBFB0B0}" dt="2025-03-27T08:54:27.470" v="2"/>
          <ac:spMkLst>
            <pc:docMk/>
            <pc:sldMk cId="2592378800" sldId="281"/>
            <ac:spMk id="7" creationId="{0B1F8B04-C30A-DE80-9137-FE5EB70034A1}"/>
          </ac:spMkLst>
        </pc:spChg>
        <pc:picChg chg="add mod ord">
          <ac:chgData name="Danielle Kokken" userId="S::danielle.kokken@denhaag.nl::92f6f0cb-4522-4d0d-a0ab-bc570df25c10" providerId="AD" clId="Web-{8AF948A2-12BB-C131-8555-CFE4BCBFB0B0}" dt="2025-03-27T08:56:27.744" v="14" actId="1076"/>
          <ac:picMkLst>
            <pc:docMk/>
            <pc:sldMk cId="2592378800" sldId="281"/>
            <ac:picMk id="8" creationId="{9F09AE01-2CB4-F4D5-0E43-33806B5B0B9F}"/>
          </ac:picMkLst>
        </pc:picChg>
        <pc:picChg chg="add mod">
          <ac:chgData name="Danielle Kokken" userId="S::danielle.kokken@denhaag.nl::92f6f0cb-4522-4d0d-a0ab-bc570df25c10" providerId="AD" clId="Web-{8AF948A2-12BB-C131-8555-CFE4BCBFB0B0}" dt="2025-03-27T08:55:04.816" v="9" actId="1076"/>
          <ac:picMkLst>
            <pc:docMk/>
            <pc:sldMk cId="2592378800" sldId="281"/>
            <ac:picMk id="9" creationId="{2C1B6A3C-B658-76E4-4BD4-B3D606D05265}"/>
          </ac:picMkLst>
        </pc:picChg>
      </pc:sldChg>
      <pc:sldChg chg="modSp new">
        <pc:chgData name="Danielle Kokken" userId="S::danielle.kokken@denhaag.nl::92f6f0cb-4522-4d0d-a0ab-bc570df25c10" providerId="AD" clId="Web-{8AF948A2-12BB-C131-8555-CFE4BCBFB0B0}" dt="2025-03-27T09:41:58.424" v="585" actId="20577"/>
        <pc:sldMkLst>
          <pc:docMk/>
          <pc:sldMk cId="1303318011" sldId="282"/>
        </pc:sldMkLst>
        <pc:spChg chg="mod">
          <ac:chgData name="Danielle Kokken" userId="S::danielle.kokken@denhaag.nl::92f6f0cb-4522-4d0d-a0ab-bc570df25c10" providerId="AD" clId="Web-{8AF948A2-12BB-C131-8555-CFE4BCBFB0B0}" dt="2025-03-27T09:33:43.907" v="289" actId="20577"/>
          <ac:spMkLst>
            <pc:docMk/>
            <pc:sldMk cId="1303318011" sldId="282"/>
            <ac:spMk id="5" creationId="{1D546711-A674-C089-E188-05C55337AE37}"/>
          </ac:spMkLst>
        </pc:spChg>
        <pc:spChg chg="mod">
          <ac:chgData name="Danielle Kokken" userId="S::danielle.kokken@denhaag.nl::92f6f0cb-4522-4d0d-a0ab-bc570df25c10" providerId="AD" clId="Web-{8AF948A2-12BB-C131-8555-CFE4BCBFB0B0}" dt="2025-03-27T09:41:58.424" v="585" actId="20577"/>
          <ac:spMkLst>
            <pc:docMk/>
            <pc:sldMk cId="1303318011" sldId="282"/>
            <ac:spMk id="6" creationId="{8A24BECD-D24D-C533-F5E0-2447714A14B8}"/>
          </ac:spMkLst>
        </pc:spChg>
      </pc:sldChg>
      <pc:sldChg chg="modSp new">
        <pc:chgData name="Danielle Kokken" userId="S::danielle.kokken@denhaag.nl::92f6f0cb-4522-4d0d-a0ab-bc570df25c10" providerId="AD" clId="Web-{8AF948A2-12BB-C131-8555-CFE4BCBFB0B0}" dt="2025-03-27T10:03:32.754" v="995" actId="20577"/>
        <pc:sldMkLst>
          <pc:docMk/>
          <pc:sldMk cId="687873394" sldId="283"/>
        </pc:sldMkLst>
        <pc:spChg chg="mod">
          <ac:chgData name="Danielle Kokken" userId="S::danielle.kokken@denhaag.nl::92f6f0cb-4522-4d0d-a0ab-bc570df25c10" providerId="AD" clId="Web-{8AF948A2-12BB-C131-8555-CFE4BCBFB0B0}" dt="2025-03-27T09:33:50.736" v="294" actId="20577"/>
          <ac:spMkLst>
            <pc:docMk/>
            <pc:sldMk cId="687873394" sldId="283"/>
            <ac:spMk id="5" creationId="{210FC114-A5AE-D5F7-EBE9-5E77B1E48262}"/>
          </ac:spMkLst>
        </pc:spChg>
        <pc:spChg chg="mod">
          <ac:chgData name="Danielle Kokken" userId="S::danielle.kokken@denhaag.nl::92f6f0cb-4522-4d0d-a0ab-bc570df25c10" providerId="AD" clId="Web-{8AF948A2-12BB-C131-8555-CFE4BCBFB0B0}" dt="2025-03-27T10:03:32.754" v="995" actId="20577"/>
          <ac:spMkLst>
            <pc:docMk/>
            <pc:sldMk cId="687873394" sldId="283"/>
            <ac:spMk id="6" creationId="{9D8C3DBD-0F55-555D-C648-47FA026E2A5F}"/>
          </ac:spMkLst>
        </pc:spChg>
      </pc:sldChg>
      <pc:sldChg chg="modSp new">
        <pc:chgData name="Danielle Kokken" userId="S::danielle.kokken@denhaag.nl::92f6f0cb-4522-4d0d-a0ab-bc570df25c10" providerId="AD" clId="Web-{8AF948A2-12BB-C131-8555-CFE4BCBFB0B0}" dt="2025-03-27T10:06:31.480" v="1094" actId="20577"/>
        <pc:sldMkLst>
          <pc:docMk/>
          <pc:sldMk cId="3154691644" sldId="284"/>
        </pc:sldMkLst>
        <pc:spChg chg="mod">
          <ac:chgData name="Danielle Kokken" userId="S::danielle.kokken@denhaag.nl::92f6f0cb-4522-4d0d-a0ab-bc570df25c10" providerId="AD" clId="Web-{8AF948A2-12BB-C131-8555-CFE4BCBFB0B0}" dt="2025-03-27T09:34:10.722" v="300" actId="20577"/>
          <ac:spMkLst>
            <pc:docMk/>
            <pc:sldMk cId="3154691644" sldId="284"/>
            <ac:spMk id="5" creationId="{BF5991E1-D3FD-AF03-4317-1C2F6C5E6875}"/>
          </ac:spMkLst>
        </pc:spChg>
        <pc:spChg chg="mod">
          <ac:chgData name="Danielle Kokken" userId="S::danielle.kokken@denhaag.nl::92f6f0cb-4522-4d0d-a0ab-bc570df25c10" providerId="AD" clId="Web-{8AF948A2-12BB-C131-8555-CFE4BCBFB0B0}" dt="2025-03-27T10:06:31.480" v="1094" actId="20577"/>
          <ac:spMkLst>
            <pc:docMk/>
            <pc:sldMk cId="3154691644" sldId="284"/>
            <ac:spMk id="6" creationId="{1A22751C-8BA0-9050-24A8-EAD34F47280E}"/>
          </ac:spMkLst>
        </pc:spChg>
      </pc:sldChg>
      <pc:sldChg chg="modSp new del">
        <pc:chgData name="Danielle Kokken" userId="S::danielle.kokken@denhaag.nl::92f6f0cb-4522-4d0d-a0ab-bc570df25c10" providerId="AD" clId="Web-{8AF948A2-12BB-C131-8555-CFE4BCBFB0B0}" dt="2025-03-27T10:07:55.095" v="1146"/>
        <pc:sldMkLst>
          <pc:docMk/>
          <pc:sldMk cId="2508931138" sldId="285"/>
        </pc:sldMkLst>
        <pc:spChg chg="mod">
          <ac:chgData name="Danielle Kokken" userId="S::danielle.kokken@denhaag.nl::92f6f0cb-4522-4d0d-a0ab-bc570df25c10" providerId="AD" clId="Web-{8AF948A2-12BB-C131-8555-CFE4BCBFB0B0}" dt="2025-03-27T10:07:07.700" v="1102" actId="20577"/>
          <ac:spMkLst>
            <pc:docMk/>
            <pc:sldMk cId="2508931138" sldId="285"/>
            <ac:spMk id="5" creationId="{5465A904-053A-ADAA-C811-92A9C83F85CE}"/>
          </ac:spMkLst>
        </pc:spChg>
        <pc:spChg chg="mod">
          <ac:chgData name="Danielle Kokken" userId="S::danielle.kokken@denhaag.nl::92f6f0cb-4522-4d0d-a0ab-bc570df25c10" providerId="AD" clId="Web-{8AF948A2-12BB-C131-8555-CFE4BCBFB0B0}" dt="2025-03-27T10:07:40.123" v="1145" actId="20577"/>
          <ac:spMkLst>
            <pc:docMk/>
            <pc:sldMk cId="2508931138" sldId="285"/>
            <ac:spMk id="6" creationId="{A390D56B-E06F-E552-9213-DE77F744EC9D}"/>
          </ac:spMkLst>
        </pc:spChg>
      </pc:sldChg>
    </pc:docChg>
  </pc:docChgLst>
  <pc:docChgLst>
    <pc:chgData name="Danielle Kokken" userId="92f6f0cb-4522-4d0d-a0ab-bc570df25c10" providerId="ADAL" clId="{374BAF81-D738-43F7-9AF6-028BE57D2EE2}"/>
    <pc:docChg chg="undo custSel addSld delSld modSld">
      <pc:chgData name="Danielle Kokken" userId="92f6f0cb-4522-4d0d-a0ab-bc570df25c10" providerId="ADAL" clId="{374BAF81-D738-43F7-9AF6-028BE57D2EE2}" dt="2025-01-20T17:54:44.884" v="3382" actId="20577"/>
      <pc:docMkLst>
        <pc:docMk/>
      </pc:docMkLst>
      <pc:sldChg chg="modSp mod">
        <pc:chgData name="Danielle Kokken" userId="92f6f0cb-4522-4d0d-a0ab-bc570df25c10" providerId="ADAL" clId="{374BAF81-D738-43F7-9AF6-028BE57D2EE2}" dt="2025-01-20T14:57:53.458" v="34" actId="20577"/>
        <pc:sldMkLst>
          <pc:docMk/>
          <pc:sldMk cId="2641682245" sldId="270"/>
        </pc:sldMkLst>
        <pc:spChg chg="mod">
          <ac:chgData name="Danielle Kokken" userId="92f6f0cb-4522-4d0d-a0ab-bc570df25c10" providerId="ADAL" clId="{374BAF81-D738-43F7-9AF6-028BE57D2EE2}" dt="2025-01-20T14:57:47.030" v="20" actId="20577"/>
          <ac:spMkLst>
            <pc:docMk/>
            <pc:sldMk cId="2641682245" sldId="270"/>
            <ac:spMk id="2" creationId="{00000000-0000-0000-0000-000000000000}"/>
          </ac:spMkLst>
        </pc:spChg>
        <pc:spChg chg="mod">
          <ac:chgData name="Danielle Kokken" userId="92f6f0cb-4522-4d0d-a0ab-bc570df25c10" providerId="ADAL" clId="{374BAF81-D738-43F7-9AF6-028BE57D2EE2}" dt="2025-01-20T14:57:53.458" v="34" actId="20577"/>
          <ac:spMkLst>
            <pc:docMk/>
            <pc:sldMk cId="2641682245" sldId="270"/>
            <ac:spMk id="3" creationId="{00000000-0000-0000-0000-000000000000}"/>
          </ac:spMkLst>
        </pc:spChg>
      </pc:sldChg>
      <pc:sldChg chg="addSp delSp modSp mod">
        <pc:chgData name="Danielle Kokken" userId="92f6f0cb-4522-4d0d-a0ab-bc570df25c10" providerId="ADAL" clId="{374BAF81-D738-43F7-9AF6-028BE57D2EE2}" dt="2025-01-20T16:59:53.734" v="1531" actId="255"/>
        <pc:sldMkLst>
          <pc:docMk/>
          <pc:sldMk cId="3304807137" sldId="271"/>
        </pc:sldMkLst>
        <pc:spChg chg="mod">
          <ac:chgData name="Danielle Kokken" userId="92f6f0cb-4522-4d0d-a0ab-bc570df25c10" providerId="ADAL" clId="{374BAF81-D738-43F7-9AF6-028BE57D2EE2}" dt="2025-01-20T16:37:22.523" v="360" actId="20577"/>
          <ac:spMkLst>
            <pc:docMk/>
            <pc:sldMk cId="3304807137" sldId="271"/>
            <ac:spMk id="5" creationId="{00000000-0000-0000-0000-000000000000}"/>
          </ac:spMkLst>
        </pc:spChg>
        <pc:spChg chg="add del">
          <ac:chgData name="Danielle Kokken" userId="92f6f0cb-4522-4d0d-a0ab-bc570df25c10" providerId="ADAL" clId="{374BAF81-D738-43F7-9AF6-028BE57D2EE2}" dt="2025-01-20T16:09:59.654" v="127"/>
          <ac:spMkLst>
            <pc:docMk/>
            <pc:sldMk cId="3304807137" sldId="271"/>
            <ac:spMk id="6" creationId="{00000000-0000-0000-0000-000000000000}"/>
          </ac:spMkLst>
        </pc:spChg>
        <pc:spChg chg="add mod">
          <ac:chgData name="Danielle Kokken" userId="92f6f0cb-4522-4d0d-a0ab-bc570df25c10" providerId="ADAL" clId="{374BAF81-D738-43F7-9AF6-028BE57D2EE2}" dt="2025-01-20T16:09:00.471" v="114"/>
          <ac:spMkLst>
            <pc:docMk/>
            <pc:sldMk cId="3304807137" sldId="271"/>
            <ac:spMk id="9" creationId="{B58A5A09-D37A-430B-4E4C-FB3F250CA0DC}"/>
          </ac:spMkLst>
        </pc:spChg>
        <pc:spChg chg="add mod">
          <ac:chgData name="Danielle Kokken" userId="92f6f0cb-4522-4d0d-a0ab-bc570df25c10" providerId="ADAL" clId="{374BAF81-D738-43F7-9AF6-028BE57D2EE2}" dt="2025-01-20T16:09:53.132" v="124"/>
          <ac:spMkLst>
            <pc:docMk/>
            <pc:sldMk cId="3304807137" sldId="271"/>
            <ac:spMk id="11" creationId="{7005A03A-B640-3E16-7752-49851597B50B}"/>
          </ac:spMkLst>
        </pc:spChg>
        <pc:spChg chg="add del mod">
          <ac:chgData name="Danielle Kokken" userId="92f6f0cb-4522-4d0d-a0ab-bc570df25c10" providerId="ADAL" clId="{374BAF81-D738-43F7-9AF6-028BE57D2EE2}" dt="2025-01-20T16:22:38.555" v="131" actId="478"/>
          <ac:spMkLst>
            <pc:docMk/>
            <pc:sldMk cId="3304807137" sldId="271"/>
            <ac:spMk id="13" creationId="{EAE6D05B-93C6-35B8-7BB7-07C096E28334}"/>
          </ac:spMkLst>
        </pc:spChg>
        <pc:spChg chg="add del mod">
          <ac:chgData name="Danielle Kokken" userId="92f6f0cb-4522-4d0d-a0ab-bc570df25c10" providerId="ADAL" clId="{374BAF81-D738-43F7-9AF6-028BE57D2EE2}" dt="2025-01-20T16:32:37.418" v="165"/>
          <ac:spMkLst>
            <pc:docMk/>
            <pc:sldMk cId="3304807137" sldId="271"/>
            <ac:spMk id="14" creationId="{359A48F3-C51F-EC78-7CE5-3BDA4D795555}"/>
          </ac:spMkLst>
        </pc:spChg>
        <pc:spChg chg="add del mod">
          <ac:chgData name="Danielle Kokken" userId="92f6f0cb-4522-4d0d-a0ab-bc570df25c10" providerId="ADAL" clId="{374BAF81-D738-43F7-9AF6-028BE57D2EE2}" dt="2025-01-20T16:29:12.520" v="150" actId="767"/>
          <ac:spMkLst>
            <pc:docMk/>
            <pc:sldMk cId="3304807137" sldId="271"/>
            <ac:spMk id="15" creationId="{5BAA1654-C1A4-51B7-C8A6-6326177DF07F}"/>
          </ac:spMkLst>
        </pc:spChg>
        <pc:spChg chg="add mod">
          <ac:chgData name="Danielle Kokken" userId="92f6f0cb-4522-4d0d-a0ab-bc570df25c10" providerId="ADAL" clId="{374BAF81-D738-43F7-9AF6-028BE57D2EE2}" dt="2025-01-20T16:28:51.818" v="140"/>
          <ac:spMkLst>
            <pc:docMk/>
            <pc:sldMk cId="3304807137" sldId="271"/>
            <ac:spMk id="17" creationId="{B9CD18C5-D756-0EAD-7B04-38B46EE3CE94}"/>
          </ac:spMkLst>
        </pc:spChg>
        <pc:spChg chg="add mod">
          <ac:chgData name="Danielle Kokken" userId="92f6f0cb-4522-4d0d-a0ab-bc570df25c10" providerId="ADAL" clId="{374BAF81-D738-43F7-9AF6-028BE57D2EE2}" dt="2025-01-20T16:59:53.734" v="1531" actId="255"/>
          <ac:spMkLst>
            <pc:docMk/>
            <pc:sldMk cId="3304807137" sldId="271"/>
            <ac:spMk id="19" creationId="{196B4C9E-A587-325D-8C64-A62E4B87BEF3}"/>
          </ac:spMkLst>
        </pc:spChg>
        <pc:graphicFrameChg chg="add mod">
          <ac:chgData name="Danielle Kokken" userId="92f6f0cb-4522-4d0d-a0ab-bc570df25c10" providerId="ADAL" clId="{374BAF81-D738-43F7-9AF6-028BE57D2EE2}" dt="2025-01-20T16:08:59.242" v="113" actId="14100"/>
          <ac:graphicFrameMkLst>
            <pc:docMk/>
            <pc:sldMk cId="3304807137" sldId="271"/>
            <ac:graphicFrameMk id="8" creationId="{6DC86FDE-3E4C-B37B-4F17-9501A92B5B7F}"/>
          </ac:graphicFrameMkLst>
        </pc:graphicFrameChg>
        <pc:graphicFrameChg chg="add mod">
          <ac:chgData name="Danielle Kokken" userId="92f6f0cb-4522-4d0d-a0ab-bc570df25c10" providerId="ADAL" clId="{374BAF81-D738-43F7-9AF6-028BE57D2EE2}" dt="2025-01-20T16:09:52.365" v="122" actId="1076"/>
          <ac:graphicFrameMkLst>
            <pc:docMk/>
            <pc:sldMk cId="3304807137" sldId="271"/>
            <ac:graphicFrameMk id="10" creationId="{8A289712-6BB5-C4E7-7215-9E0FC5B620CD}"/>
          </ac:graphicFrameMkLst>
        </pc:graphicFrameChg>
        <pc:graphicFrameChg chg="add del mod">
          <ac:chgData name="Danielle Kokken" userId="92f6f0cb-4522-4d0d-a0ab-bc570df25c10" providerId="ADAL" clId="{374BAF81-D738-43F7-9AF6-028BE57D2EE2}" dt="2025-01-20T16:22:38.555" v="131" actId="478"/>
          <ac:graphicFrameMkLst>
            <pc:docMk/>
            <pc:sldMk cId="3304807137" sldId="271"/>
            <ac:graphicFrameMk id="12" creationId="{4A5709BA-1BDC-1977-DF8A-E4F1C5D2E8E4}"/>
          </ac:graphicFrameMkLst>
        </pc:graphicFrameChg>
        <pc:graphicFrameChg chg="add mod">
          <ac:chgData name="Danielle Kokken" userId="92f6f0cb-4522-4d0d-a0ab-bc570df25c10" providerId="ADAL" clId="{374BAF81-D738-43F7-9AF6-028BE57D2EE2}" dt="2025-01-20T16:28:50.412" v="139" actId="14100"/>
          <ac:graphicFrameMkLst>
            <pc:docMk/>
            <pc:sldMk cId="3304807137" sldId="271"/>
            <ac:graphicFrameMk id="16" creationId="{0137172E-4D90-6E18-3BEF-049E7E0FD626}"/>
          </ac:graphicFrameMkLst>
        </pc:graphicFrameChg>
        <pc:graphicFrameChg chg="add del mod modGraphic">
          <ac:chgData name="Danielle Kokken" userId="92f6f0cb-4522-4d0d-a0ab-bc570df25c10" providerId="ADAL" clId="{374BAF81-D738-43F7-9AF6-028BE57D2EE2}" dt="2025-01-20T16:33:07.892" v="173" actId="478"/>
          <ac:graphicFrameMkLst>
            <pc:docMk/>
            <pc:sldMk cId="3304807137" sldId="271"/>
            <ac:graphicFrameMk id="18" creationId="{7419AC50-7444-63C8-8C7D-1A027438BF35}"/>
          </ac:graphicFrameMkLst>
        </pc:graphicFrameChg>
        <pc:picChg chg="del mod">
          <ac:chgData name="Danielle Kokken" userId="92f6f0cb-4522-4d0d-a0ab-bc570df25c10" providerId="ADAL" clId="{374BAF81-D738-43F7-9AF6-028BE57D2EE2}" dt="2025-01-20T16:09:56.100" v="126" actId="478"/>
          <ac:picMkLst>
            <pc:docMk/>
            <pc:sldMk cId="3304807137" sldId="271"/>
            <ac:picMk id="7" creationId="{6942E0CF-E8E1-2BE1-72EE-5E9DA9A90F4F}"/>
          </ac:picMkLst>
        </pc:picChg>
      </pc:sldChg>
      <pc:sldChg chg="addSp modSp del mod">
        <pc:chgData name="Danielle Kokken" userId="92f6f0cb-4522-4d0d-a0ab-bc570df25c10" providerId="ADAL" clId="{374BAF81-D738-43F7-9AF6-028BE57D2EE2}" dt="2025-01-20T16:29:17.964" v="151" actId="47"/>
        <pc:sldMkLst>
          <pc:docMk/>
          <pc:sldMk cId="4145548384" sldId="272"/>
        </pc:sldMkLst>
        <pc:spChg chg="mod">
          <ac:chgData name="Danielle Kokken" userId="92f6f0cb-4522-4d0d-a0ab-bc570df25c10" providerId="ADAL" clId="{374BAF81-D738-43F7-9AF6-028BE57D2EE2}" dt="2025-01-20T15:49:57.804" v="100" actId="20577"/>
          <ac:spMkLst>
            <pc:docMk/>
            <pc:sldMk cId="4145548384" sldId="272"/>
            <ac:spMk id="5" creationId="{00000000-0000-0000-0000-000000000000}"/>
          </ac:spMkLst>
        </pc:spChg>
        <pc:spChg chg="mod">
          <ac:chgData name="Danielle Kokken" userId="92f6f0cb-4522-4d0d-a0ab-bc570df25c10" providerId="ADAL" clId="{374BAF81-D738-43F7-9AF6-028BE57D2EE2}" dt="2025-01-20T15:47:49.498" v="36"/>
          <ac:spMkLst>
            <pc:docMk/>
            <pc:sldMk cId="4145548384" sldId="272"/>
            <ac:spMk id="13" creationId="{3D1360A9-A9C2-B65B-0156-F14AEA0719D9}"/>
          </ac:spMkLst>
        </pc:spChg>
        <pc:spChg chg="mod">
          <ac:chgData name="Danielle Kokken" userId="92f6f0cb-4522-4d0d-a0ab-bc570df25c10" providerId="ADAL" clId="{374BAF81-D738-43F7-9AF6-028BE57D2EE2}" dt="2025-01-20T15:47:49.498" v="36"/>
          <ac:spMkLst>
            <pc:docMk/>
            <pc:sldMk cId="4145548384" sldId="272"/>
            <ac:spMk id="15" creationId="{01BF0854-480E-A641-C306-32CDEC7786EB}"/>
          </ac:spMkLst>
        </pc:spChg>
        <pc:spChg chg="mod">
          <ac:chgData name="Danielle Kokken" userId="92f6f0cb-4522-4d0d-a0ab-bc570df25c10" providerId="ADAL" clId="{374BAF81-D738-43F7-9AF6-028BE57D2EE2}" dt="2025-01-20T15:47:49.498" v="36"/>
          <ac:spMkLst>
            <pc:docMk/>
            <pc:sldMk cId="4145548384" sldId="272"/>
            <ac:spMk id="18" creationId="{0C1DBE9F-0336-2A61-0242-E028AC5357D6}"/>
          </ac:spMkLst>
        </pc:spChg>
        <pc:spChg chg="mod">
          <ac:chgData name="Danielle Kokken" userId="92f6f0cb-4522-4d0d-a0ab-bc570df25c10" providerId="ADAL" clId="{374BAF81-D738-43F7-9AF6-028BE57D2EE2}" dt="2025-01-20T15:47:49.498" v="36"/>
          <ac:spMkLst>
            <pc:docMk/>
            <pc:sldMk cId="4145548384" sldId="272"/>
            <ac:spMk id="19" creationId="{26D97B93-8A25-DD8B-5C71-2C6348C83BA1}"/>
          </ac:spMkLst>
        </pc:spChg>
        <pc:spChg chg="mod">
          <ac:chgData name="Danielle Kokken" userId="92f6f0cb-4522-4d0d-a0ab-bc570df25c10" providerId="ADAL" clId="{374BAF81-D738-43F7-9AF6-028BE57D2EE2}" dt="2025-01-20T15:47:49.498" v="36"/>
          <ac:spMkLst>
            <pc:docMk/>
            <pc:sldMk cId="4145548384" sldId="272"/>
            <ac:spMk id="23" creationId="{123A04D4-CD3E-E449-F321-A28BEF41CB6D}"/>
          </ac:spMkLst>
        </pc:spChg>
        <pc:spChg chg="mod">
          <ac:chgData name="Danielle Kokken" userId="92f6f0cb-4522-4d0d-a0ab-bc570df25c10" providerId="ADAL" clId="{374BAF81-D738-43F7-9AF6-028BE57D2EE2}" dt="2025-01-20T15:47:49.498" v="36"/>
          <ac:spMkLst>
            <pc:docMk/>
            <pc:sldMk cId="4145548384" sldId="272"/>
            <ac:spMk id="46" creationId="{CE710BDA-5A9A-E37E-BD48-84EC8074E075}"/>
          </ac:spMkLst>
        </pc:spChg>
        <pc:spChg chg="mod">
          <ac:chgData name="Danielle Kokken" userId="92f6f0cb-4522-4d0d-a0ab-bc570df25c10" providerId="ADAL" clId="{374BAF81-D738-43F7-9AF6-028BE57D2EE2}" dt="2025-01-20T15:47:49.498" v="36"/>
          <ac:spMkLst>
            <pc:docMk/>
            <pc:sldMk cId="4145548384" sldId="272"/>
            <ac:spMk id="48" creationId="{C1913B0A-65E6-2602-B7EB-E48DABF26EDF}"/>
          </ac:spMkLst>
        </pc:spChg>
        <pc:spChg chg="mod">
          <ac:chgData name="Danielle Kokken" userId="92f6f0cb-4522-4d0d-a0ab-bc570df25c10" providerId="ADAL" clId="{374BAF81-D738-43F7-9AF6-028BE57D2EE2}" dt="2025-01-20T15:47:49.498" v="36"/>
          <ac:spMkLst>
            <pc:docMk/>
            <pc:sldMk cId="4145548384" sldId="272"/>
            <ac:spMk id="50" creationId="{264A8CBD-9311-1E48-A5DD-23793BB3E759}"/>
          </ac:spMkLst>
        </pc:spChg>
        <pc:spChg chg="mod">
          <ac:chgData name="Danielle Kokken" userId="92f6f0cb-4522-4d0d-a0ab-bc570df25c10" providerId="ADAL" clId="{374BAF81-D738-43F7-9AF6-028BE57D2EE2}" dt="2025-01-20T15:47:49.498" v="36"/>
          <ac:spMkLst>
            <pc:docMk/>
            <pc:sldMk cId="4145548384" sldId="272"/>
            <ac:spMk id="52" creationId="{E9049186-D55E-A30A-7AAA-15F0B071F7F6}"/>
          </ac:spMkLst>
        </pc:spChg>
        <pc:spChg chg="mod">
          <ac:chgData name="Danielle Kokken" userId="92f6f0cb-4522-4d0d-a0ab-bc570df25c10" providerId="ADAL" clId="{374BAF81-D738-43F7-9AF6-028BE57D2EE2}" dt="2025-01-20T15:47:49.498" v="36"/>
          <ac:spMkLst>
            <pc:docMk/>
            <pc:sldMk cId="4145548384" sldId="272"/>
            <ac:spMk id="56" creationId="{70EC7736-5437-0C96-6B05-D07C3AC05DFC}"/>
          </ac:spMkLst>
        </pc:spChg>
        <pc:spChg chg="mod">
          <ac:chgData name="Danielle Kokken" userId="92f6f0cb-4522-4d0d-a0ab-bc570df25c10" providerId="ADAL" clId="{374BAF81-D738-43F7-9AF6-028BE57D2EE2}" dt="2025-01-20T15:48:10.758" v="38"/>
          <ac:spMkLst>
            <pc:docMk/>
            <pc:sldMk cId="4145548384" sldId="272"/>
            <ac:spMk id="61" creationId="{AFE49EE5-7833-EAA0-35F8-1CEF352CBE1F}"/>
          </ac:spMkLst>
        </pc:spChg>
        <pc:spChg chg="mod">
          <ac:chgData name="Danielle Kokken" userId="92f6f0cb-4522-4d0d-a0ab-bc570df25c10" providerId="ADAL" clId="{374BAF81-D738-43F7-9AF6-028BE57D2EE2}" dt="2025-01-20T15:48:10.758" v="38"/>
          <ac:spMkLst>
            <pc:docMk/>
            <pc:sldMk cId="4145548384" sldId="272"/>
            <ac:spMk id="63" creationId="{E11829DA-5FCF-446F-8B27-D31BF4F11598}"/>
          </ac:spMkLst>
        </pc:spChg>
        <pc:spChg chg="mod">
          <ac:chgData name="Danielle Kokken" userId="92f6f0cb-4522-4d0d-a0ab-bc570df25c10" providerId="ADAL" clId="{374BAF81-D738-43F7-9AF6-028BE57D2EE2}" dt="2025-01-20T15:48:10.758" v="38"/>
          <ac:spMkLst>
            <pc:docMk/>
            <pc:sldMk cId="4145548384" sldId="272"/>
            <ac:spMk id="64" creationId="{6A229807-75C7-7950-B39C-C26ABCCB40EC}"/>
          </ac:spMkLst>
        </pc:spChg>
        <pc:spChg chg="mod">
          <ac:chgData name="Danielle Kokken" userId="92f6f0cb-4522-4d0d-a0ab-bc570df25c10" providerId="ADAL" clId="{374BAF81-D738-43F7-9AF6-028BE57D2EE2}" dt="2025-01-20T15:48:10.758" v="38"/>
          <ac:spMkLst>
            <pc:docMk/>
            <pc:sldMk cId="4145548384" sldId="272"/>
            <ac:spMk id="65" creationId="{8A1C5503-5CB2-ACF3-3620-C433FEE4F73E}"/>
          </ac:spMkLst>
        </pc:spChg>
        <pc:spChg chg="mod">
          <ac:chgData name="Danielle Kokken" userId="92f6f0cb-4522-4d0d-a0ab-bc570df25c10" providerId="ADAL" clId="{374BAF81-D738-43F7-9AF6-028BE57D2EE2}" dt="2025-01-20T15:48:10.758" v="38"/>
          <ac:spMkLst>
            <pc:docMk/>
            <pc:sldMk cId="4145548384" sldId="272"/>
            <ac:spMk id="67" creationId="{5DD50D80-FB59-1161-58A2-98500C51168F}"/>
          </ac:spMkLst>
        </pc:spChg>
        <pc:spChg chg="mod">
          <ac:chgData name="Danielle Kokken" userId="92f6f0cb-4522-4d0d-a0ab-bc570df25c10" providerId="ADAL" clId="{374BAF81-D738-43F7-9AF6-028BE57D2EE2}" dt="2025-01-20T15:48:10.758" v="38"/>
          <ac:spMkLst>
            <pc:docMk/>
            <pc:sldMk cId="4145548384" sldId="272"/>
            <ac:spMk id="69" creationId="{9F75008B-08A8-CFED-94D3-63139AB89798}"/>
          </ac:spMkLst>
        </pc:spChg>
        <pc:spChg chg="mod">
          <ac:chgData name="Danielle Kokken" userId="92f6f0cb-4522-4d0d-a0ab-bc570df25c10" providerId="ADAL" clId="{374BAF81-D738-43F7-9AF6-028BE57D2EE2}" dt="2025-01-20T15:48:10.758" v="38"/>
          <ac:spMkLst>
            <pc:docMk/>
            <pc:sldMk cId="4145548384" sldId="272"/>
            <ac:spMk id="77" creationId="{9CB8FBD3-9E0D-1263-BD86-70B1C96E9D2A}"/>
          </ac:spMkLst>
        </pc:spChg>
        <pc:spChg chg="mod">
          <ac:chgData name="Danielle Kokken" userId="92f6f0cb-4522-4d0d-a0ab-bc570df25c10" providerId="ADAL" clId="{374BAF81-D738-43F7-9AF6-028BE57D2EE2}" dt="2025-01-20T15:48:10.758" v="38"/>
          <ac:spMkLst>
            <pc:docMk/>
            <pc:sldMk cId="4145548384" sldId="272"/>
            <ac:spMk id="78" creationId="{F8048612-555D-EA59-F478-8CB455614A64}"/>
          </ac:spMkLst>
        </pc:spChg>
        <pc:spChg chg="mod">
          <ac:chgData name="Danielle Kokken" userId="92f6f0cb-4522-4d0d-a0ab-bc570df25c10" providerId="ADAL" clId="{374BAF81-D738-43F7-9AF6-028BE57D2EE2}" dt="2025-01-20T15:48:10.758" v="38"/>
          <ac:spMkLst>
            <pc:docMk/>
            <pc:sldMk cId="4145548384" sldId="272"/>
            <ac:spMk id="104" creationId="{9D6992CC-624A-C7F2-BA38-0240C3396496}"/>
          </ac:spMkLst>
        </pc:spChg>
        <pc:spChg chg="mod">
          <ac:chgData name="Danielle Kokken" userId="92f6f0cb-4522-4d0d-a0ab-bc570df25c10" providerId="ADAL" clId="{374BAF81-D738-43F7-9AF6-028BE57D2EE2}" dt="2025-01-20T15:48:10.758" v="38"/>
          <ac:spMkLst>
            <pc:docMk/>
            <pc:sldMk cId="4145548384" sldId="272"/>
            <ac:spMk id="106" creationId="{3B8B559A-041E-E680-B169-9CF6FABD8690}"/>
          </ac:spMkLst>
        </pc:spChg>
        <pc:graphicFrameChg chg="modGraphic">
          <ac:chgData name="Danielle Kokken" userId="92f6f0cb-4522-4d0d-a0ab-bc570df25c10" providerId="ADAL" clId="{374BAF81-D738-43F7-9AF6-028BE57D2EE2}" dt="2025-01-20T16:29:12.035" v="149" actId="20577"/>
          <ac:graphicFrameMkLst>
            <pc:docMk/>
            <pc:sldMk cId="4145548384" sldId="272"/>
            <ac:graphicFrameMk id="9" creationId="{93B1848E-6514-DCB6-AF2B-9BFA4C788AE3}"/>
          </ac:graphicFrameMkLst>
        </pc:graphicFrameChg>
      </pc:sldChg>
      <pc:sldChg chg="del">
        <pc:chgData name="Danielle Kokken" userId="92f6f0cb-4522-4d0d-a0ab-bc570df25c10" providerId="ADAL" clId="{374BAF81-D738-43F7-9AF6-028BE57D2EE2}" dt="2025-01-20T16:29:21.839" v="152" actId="47"/>
        <pc:sldMkLst>
          <pc:docMk/>
          <pc:sldMk cId="2113530356" sldId="273"/>
        </pc:sldMkLst>
      </pc:sldChg>
      <pc:sldChg chg="addSp delSp modSp mod setBg delAnim">
        <pc:chgData name="Danielle Kokken" userId="92f6f0cb-4522-4d0d-a0ab-bc570df25c10" providerId="ADAL" clId="{374BAF81-D738-43F7-9AF6-028BE57D2EE2}" dt="2025-01-20T17:06:48.959" v="1708" actId="20577"/>
        <pc:sldMkLst>
          <pc:docMk/>
          <pc:sldMk cId="2127525979" sldId="274"/>
        </pc:sldMkLst>
        <pc:spChg chg="mod">
          <ac:chgData name="Danielle Kokken" userId="92f6f0cb-4522-4d0d-a0ab-bc570df25c10" providerId="ADAL" clId="{374BAF81-D738-43F7-9AF6-028BE57D2EE2}" dt="2025-01-20T16:45:08.689" v="420" actId="20577"/>
          <ac:spMkLst>
            <pc:docMk/>
            <pc:sldMk cId="2127525979" sldId="274"/>
            <ac:spMk id="5" creationId="{00000000-0000-0000-0000-000000000000}"/>
          </ac:spMkLst>
        </pc:spChg>
        <pc:spChg chg="add del mod ord">
          <ac:chgData name="Danielle Kokken" userId="92f6f0cb-4522-4d0d-a0ab-bc570df25c10" providerId="ADAL" clId="{374BAF81-D738-43F7-9AF6-028BE57D2EE2}" dt="2025-01-20T17:06:48.959" v="1708" actId="20577"/>
          <ac:spMkLst>
            <pc:docMk/>
            <pc:sldMk cId="2127525979" sldId="274"/>
            <ac:spMk id="6" creationId="{00000000-0000-0000-0000-000000000000}"/>
          </ac:spMkLst>
        </pc:spChg>
        <pc:spChg chg="del">
          <ac:chgData name="Danielle Kokken" userId="92f6f0cb-4522-4d0d-a0ab-bc570df25c10" providerId="ADAL" clId="{374BAF81-D738-43F7-9AF6-028BE57D2EE2}" dt="2025-01-20T16:41:40.883" v="365" actId="478"/>
          <ac:spMkLst>
            <pc:docMk/>
            <pc:sldMk cId="2127525979" sldId="274"/>
            <ac:spMk id="7" creationId="{00000000-0000-0000-0000-000000000000}"/>
          </ac:spMkLst>
        </pc:spChg>
        <pc:spChg chg="add del mod">
          <ac:chgData name="Danielle Kokken" userId="92f6f0cb-4522-4d0d-a0ab-bc570df25c10" providerId="ADAL" clId="{374BAF81-D738-43F7-9AF6-028BE57D2EE2}" dt="2025-01-20T16:29:57.481" v="164"/>
          <ac:spMkLst>
            <pc:docMk/>
            <pc:sldMk cId="2127525979" sldId="274"/>
            <ac:spMk id="9" creationId="{036741C9-0798-226E-3429-7CAC6E5928E9}"/>
          </ac:spMkLst>
        </pc:spChg>
        <pc:spChg chg="add mod">
          <ac:chgData name="Danielle Kokken" userId="92f6f0cb-4522-4d0d-a0ab-bc570df25c10" providerId="ADAL" clId="{374BAF81-D738-43F7-9AF6-028BE57D2EE2}" dt="2025-01-20T16:29:49.508" v="158" actId="478"/>
          <ac:spMkLst>
            <pc:docMk/>
            <pc:sldMk cId="2127525979" sldId="274"/>
            <ac:spMk id="10" creationId="{59E065CF-4BC5-219A-A022-E70C8BA3A9EF}"/>
          </ac:spMkLst>
        </pc:spChg>
        <pc:graphicFrameChg chg="add mod">
          <ac:chgData name="Danielle Kokken" userId="92f6f0cb-4522-4d0d-a0ab-bc570df25c10" providerId="ADAL" clId="{374BAF81-D738-43F7-9AF6-028BE57D2EE2}" dt="2025-01-20T16:29:57.106" v="163" actId="14100"/>
          <ac:graphicFrameMkLst>
            <pc:docMk/>
            <pc:sldMk cId="2127525979" sldId="274"/>
            <ac:graphicFrameMk id="8" creationId="{395B44CE-E129-07E2-21D0-150EE0FC3869}"/>
          </ac:graphicFrameMkLst>
        </pc:graphicFrameChg>
        <pc:picChg chg="add del mod">
          <ac:chgData name="Danielle Kokken" userId="92f6f0cb-4522-4d0d-a0ab-bc570df25c10" providerId="ADAL" clId="{374BAF81-D738-43F7-9AF6-028BE57D2EE2}" dt="2025-01-20T16:42:31.294" v="369" actId="478"/>
          <ac:picMkLst>
            <pc:docMk/>
            <pc:sldMk cId="2127525979" sldId="274"/>
            <ac:picMk id="13" creationId="{FC55FEDC-5AF4-8454-78A3-0E270EB30B9E}"/>
          </ac:picMkLst>
        </pc:picChg>
      </pc:sldChg>
      <pc:sldChg chg="modSp new mod">
        <pc:chgData name="Danielle Kokken" userId="92f6f0cb-4522-4d0d-a0ab-bc570df25c10" providerId="ADAL" clId="{374BAF81-D738-43F7-9AF6-028BE57D2EE2}" dt="2025-01-20T17:38:48.284" v="3101" actId="20577"/>
        <pc:sldMkLst>
          <pc:docMk/>
          <pc:sldMk cId="1920489839" sldId="275"/>
        </pc:sldMkLst>
        <pc:spChg chg="mod">
          <ac:chgData name="Danielle Kokken" userId="92f6f0cb-4522-4d0d-a0ab-bc570df25c10" providerId="ADAL" clId="{374BAF81-D738-43F7-9AF6-028BE57D2EE2}" dt="2025-01-20T16:54:08.774" v="1294" actId="20577"/>
          <ac:spMkLst>
            <pc:docMk/>
            <pc:sldMk cId="1920489839" sldId="275"/>
            <ac:spMk id="5" creationId="{2A162B8D-1303-1837-A2E7-C5DCB6046F9B}"/>
          </ac:spMkLst>
        </pc:spChg>
        <pc:spChg chg="mod">
          <ac:chgData name="Danielle Kokken" userId="92f6f0cb-4522-4d0d-a0ab-bc570df25c10" providerId="ADAL" clId="{374BAF81-D738-43F7-9AF6-028BE57D2EE2}" dt="2025-01-20T17:38:48.284" v="3101" actId="20577"/>
          <ac:spMkLst>
            <pc:docMk/>
            <pc:sldMk cId="1920489839" sldId="275"/>
            <ac:spMk id="6" creationId="{516B804B-5533-7189-2E20-E67C35B1E3C7}"/>
          </ac:spMkLst>
        </pc:spChg>
        <pc:spChg chg="mod">
          <ac:chgData name="Danielle Kokken" userId="92f6f0cb-4522-4d0d-a0ab-bc570df25c10" providerId="ADAL" clId="{374BAF81-D738-43F7-9AF6-028BE57D2EE2}" dt="2025-01-20T17:17:42.610" v="2316" actId="20577"/>
          <ac:spMkLst>
            <pc:docMk/>
            <pc:sldMk cId="1920489839" sldId="275"/>
            <ac:spMk id="7" creationId="{9D717D3E-0C67-E58F-417F-C78DAE2C37AD}"/>
          </ac:spMkLst>
        </pc:spChg>
      </pc:sldChg>
      <pc:sldChg chg="addSp delSp modSp new mod setBg modAnim">
        <pc:chgData name="Danielle Kokken" userId="92f6f0cb-4522-4d0d-a0ab-bc570df25c10" providerId="ADAL" clId="{374BAF81-D738-43F7-9AF6-028BE57D2EE2}" dt="2025-01-20T17:47:56.609" v="3138"/>
        <pc:sldMkLst>
          <pc:docMk/>
          <pc:sldMk cId="164341789" sldId="276"/>
        </pc:sldMkLst>
        <pc:spChg chg="mod">
          <ac:chgData name="Danielle Kokken" userId="92f6f0cb-4522-4d0d-a0ab-bc570df25c10" providerId="ADAL" clId="{374BAF81-D738-43F7-9AF6-028BE57D2EE2}" dt="2025-01-20T17:38:41.797" v="3100" actId="20577"/>
          <ac:spMkLst>
            <pc:docMk/>
            <pc:sldMk cId="164341789" sldId="276"/>
            <ac:spMk id="5" creationId="{108B762E-05F6-485B-C397-2A99DF32AC21}"/>
          </ac:spMkLst>
        </pc:spChg>
        <pc:spChg chg="mod">
          <ac:chgData name="Danielle Kokken" userId="92f6f0cb-4522-4d0d-a0ab-bc570df25c10" providerId="ADAL" clId="{374BAF81-D738-43F7-9AF6-028BE57D2EE2}" dt="2025-01-20T17:46:03.917" v="3136" actId="20577"/>
          <ac:spMkLst>
            <pc:docMk/>
            <pc:sldMk cId="164341789" sldId="276"/>
            <ac:spMk id="6" creationId="{A92EFE0F-C65F-F7A5-D0ED-3FF3DD5AD4BA}"/>
          </ac:spMkLst>
        </pc:spChg>
        <pc:spChg chg="del">
          <ac:chgData name="Danielle Kokken" userId="92f6f0cb-4522-4d0d-a0ab-bc570df25c10" providerId="ADAL" clId="{374BAF81-D738-43F7-9AF6-028BE57D2EE2}" dt="2025-01-20T16:57:28.784" v="1528" actId="478"/>
          <ac:spMkLst>
            <pc:docMk/>
            <pc:sldMk cId="164341789" sldId="276"/>
            <ac:spMk id="7" creationId="{94DF002E-94C5-854E-CFE3-E6A8934357C0}"/>
          </ac:spMkLst>
        </pc:spChg>
        <pc:graphicFrameChg chg="add del mod modGraphic">
          <ac:chgData name="Danielle Kokken" userId="92f6f0cb-4522-4d0d-a0ab-bc570df25c10" providerId="ADAL" clId="{374BAF81-D738-43F7-9AF6-028BE57D2EE2}" dt="2025-01-20T17:38:34.572" v="3099" actId="478"/>
          <ac:graphicFrameMkLst>
            <pc:docMk/>
            <pc:sldMk cId="164341789" sldId="276"/>
            <ac:graphicFrameMk id="8" creationId="{B1AEEDD6-379E-64B0-DB9E-317733E7248D}"/>
          </ac:graphicFrameMkLst>
        </pc:graphicFrameChg>
        <pc:picChg chg="add mod">
          <ac:chgData name="Danielle Kokken" userId="92f6f0cb-4522-4d0d-a0ab-bc570df25c10" providerId="ADAL" clId="{374BAF81-D738-43F7-9AF6-028BE57D2EE2}" dt="2025-01-20T17:46:07.305" v="3137" actId="34307"/>
          <ac:picMkLst>
            <pc:docMk/>
            <pc:sldMk cId="164341789" sldId="276"/>
            <ac:picMk id="9" creationId="{D3CDCAB8-E38B-5009-A7A5-F527F9EDA70E}"/>
          </ac:picMkLst>
        </pc:picChg>
        <pc:picChg chg="add mod">
          <ac:chgData name="Danielle Kokken" userId="92f6f0cb-4522-4d0d-a0ab-bc570df25c10" providerId="ADAL" clId="{374BAF81-D738-43F7-9AF6-028BE57D2EE2}" dt="2025-01-20T17:47:56.609" v="3138"/>
          <ac:picMkLst>
            <pc:docMk/>
            <pc:sldMk cId="164341789" sldId="276"/>
            <ac:picMk id="10" creationId="{B04938C9-217B-88F5-744D-70D28C0D9D62}"/>
          </ac:picMkLst>
        </pc:picChg>
      </pc:sldChg>
      <pc:sldChg chg="modSp new mod">
        <pc:chgData name="Danielle Kokken" userId="92f6f0cb-4522-4d0d-a0ab-bc570df25c10" providerId="ADAL" clId="{374BAF81-D738-43F7-9AF6-028BE57D2EE2}" dt="2025-01-20T17:49:12.307" v="3187" actId="20577"/>
        <pc:sldMkLst>
          <pc:docMk/>
          <pc:sldMk cId="2463534596" sldId="277"/>
        </pc:sldMkLst>
        <pc:spChg chg="mod">
          <ac:chgData name="Danielle Kokken" userId="92f6f0cb-4522-4d0d-a0ab-bc570df25c10" providerId="ADAL" clId="{374BAF81-D738-43F7-9AF6-028BE57D2EE2}" dt="2025-01-20T17:18:38.545" v="2330" actId="20577"/>
          <ac:spMkLst>
            <pc:docMk/>
            <pc:sldMk cId="2463534596" sldId="277"/>
            <ac:spMk id="5" creationId="{8B0E71ED-2B65-E5EB-4A35-C7DDFB135029}"/>
          </ac:spMkLst>
        </pc:spChg>
        <pc:spChg chg="mod">
          <ac:chgData name="Danielle Kokken" userId="92f6f0cb-4522-4d0d-a0ab-bc570df25c10" providerId="ADAL" clId="{374BAF81-D738-43F7-9AF6-028BE57D2EE2}" dt="2025-01-20T17:49:12.307" v="3187" actId="20577"/>
          <ac:spMkLst>
            <pc:docMk/>
            <pc:sldMk cId="2463534596" sldId="277"/>
            <ac:spMk id="6" creationId="{D3A11F56-9704-7226-BD77-CFC0C66D530B}"/>
          </ac:spMkLst>
        </pc:spChg>
      </pc:sldChg>
      <pc:sldChg chg="addSp delSp modSp new mod">
        <pc:chgData name="Danielle Kokken" userId="92f6f0cb-4522-4d0d-a0ab-bc570df25c10" providerId="ADAL" clId="{374BAF81-D738-43F7-9AF6-028BE57D2EE2}" dt="2025-01-20T17:54:44.884" v="3382" actId="20577"/>
        <pc:sldMkLst>
          <pc:docMk/>
          <pc:sldMk cId="3387952371" sldId="278"/>
        </pc:sldMkLst>
        <pc:spChg chg="del">
          <ac:chgData name="Danielle Kokken" userId="92f6f0cb-4522-4d0d-a0ab-bc570df25c10" providerId="ADAL" clId="{374BAF81-D738-43F7-9AF6-028BE57D2EE2}" dt="2025-01-20T17:49:54.935" v="3189" actId="478"/>
          <ac:spMkLst>
            <pc:docMk/>
            <pc:sldMk cId="3387952371" sldId="278"/>
            <ac:spMk id="3" creationId="{AB160800-2831-EDE8-38E6-C4AD23DB3D50}"/>
          </ac:spMkLst>
        </pc:spChg>
        <pc:spChg chg="mod">
          <ac:chgData name="Danielle Kokken" userId="92f6f0cb-4522-4d0d-a0ab-bc570df25c10" providerId="ADAL" clId="{374BAF81-D738-43F7-9AF6-028BE57D2EE2}" dt="2025-01-20T17:54:01.079" v="3245" actId="20577"/>
          <ac:spMkLst>
            <pc:docMk/>
            <pc:sldMk cId="3387952371" sldId="278"/>
            <ac:spMk id="5" creationId="{C424FEE0-0C93-4961-377D-9B081C1AE9DC}"/>
          </ac:spMkLst>
        </pc:spChg>
        <pc:spChg chg="mod">
          <ac:chgData name="Danielle Kokken" userId="92f6f0cb-4522-4d0d-a0ab-bc570df25c10" providerId="ADAL" clId="{374BAF81-D738-43F7-9AF6-028BE57D2EE2}" dt="2025-01-20T17:54:44.884" v="3382" actId="20577"/>
          <ac:spMkLst>
            <pc:docMk/>
            <pc:sldMk cId="3387952371" sldId="278"/>
            <ac:spMk id="6" creationId="{B041CFFB-D2B4-A13F-191F-FA48FB4C7BB3}"/>
          </ac:spMkLst>
        </pc:spChg>
        <pc:spChg chg="del">
          <ac:chgData name="Danielle Kokken" userId="92f6f0cb-4522-4d0d-a0ab-bc570df25c10" providerId="ADAL" clId="{374BAF81-D738-43F7-9AF6-028BE57D2EE2}" dt="2025-01-20T17:49:56.516" v="3190" actId="478"/>
          <ac:spMkLst>
            <pc:docMk/>
            <pc:sldMk cId="3387952371" sldId="278"/>
            <ac:spMk id="7" creationId="{F3E22D76-4A3B-6CDE-1140-2C051F4ED556}"/>
          </ac:spMkLst>
        </pc:spChg>
        <pc:picChg chg="add mod">
          <ac:chgData name="Danielle Kokken" userId="92f6f0cb-4522-4d0d-a0ab-bc570df25c10" providerId="ADAL" clId="{374BAF81-D738-43F7-9AF6-028BE57D2EE2}" dt="2025-01-20T17:51:55.990" v="3210" actId="1076"/>
          <ac:picMkLst>
            <pc:docMk/>
            <pc:sldMk cId="3387952371" sldId="278"/>
            <ac:picMk id="8" creationId="{6C874A5A-9E73-900E-A41E-798487C73069}"/>
          </ac:picMkLst>
        </pc:picChg>
        <pc:picChg chg="add mod">
          <ac:chgData name="Danielle Kokken" userId="92f6f0cb-4522-4d0d-a0ab-bc570df25c10" providerId="ADAL" clId="{374BAF81-D738-43F7-9AF6-028BE57D2EE2}" dt="2025-01-20T17:52:01.333" v="3211" actId="14100"/>
          <ac:picMkLst>
            <pc:docMk/>
            <pc:sldMk cId="3387952371" sldId="278"/>
            <ac:picMk id="9" creationId="{6A9B7485-1BE4-C30F-9602-883E7B8C4C9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A6272B6-BFC7-664C-AB45-94000F60F306}" type="datetime1">
              <a:rPr lang="nl-NL" smtClean="0"/>
              <a:t>27-3-2025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D469C3B-967C-473A-94C5-4BD93383D3F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517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9F56C22-1804-9A4B-97DB-32BB940E4280}" type="datetime1">
              <a:rPr lang="nl-NL" smtClean="0"/>
              <a:t>27-3-2025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72EF5D1-4C40-46D5-A76E-C2C439B2738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65118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35999" y="2159999"/>
            <a:ext cx="7704000" cy="8172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5000" b="1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nl-NL" dirty="0"/>
              <a:t>Titel van presentatie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935999" y="2977199"/>
            <a:ext cx="7704000" cy="882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 typeface="Arial"/>
              <a:buNone/>
              <a:defRPr sz="3400" baseline="0">
                <a:solidFill>
                  <a:srgbClr val="FFFFFF"/>
                </a:solidFill>
              </a:defRPr>
            </a:lvl1pPr>
            <a:lvl2pPr marL="457200" indent="0">
              <a:buFont typeface="Arial"/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1"/>
          </p:nvPr>
        </p:nvSpPr>
        <p:spPr>
          <a:xfrm>
            <a:off x="936001" y="4801500"/>
            <a:ext cx="1364941" cy="342000"/>
          </a:xfrm>
        </p:spPr>
        <p:txBody>
          <a:bodyPr lIns="0" tIns="0" rIns="0" bIns="0" anchor="t" anchorCtr="0"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fld id="{0E8FEAC5-E696-4006-BCE4-2EC71C277B36}" type="datetime4">
              <a:rPr lang="nl-NL" smtClean="0"/>
              <a:t>27 maart 2025</a:t>
            </a:fld>
            <a:endParaRPr lang="nl-NL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2"/>
          </p:nvPr>
        </p:nvSpPr>
        <p:spPr>
          <a:xfrm>
            <a:off x="7304259" y="4801500"/>
            <a:ext cx="1335741" cy="342000"/>
          </a:xfrm>
        </p:spPr>
        <p:txBody>
          <a:bodyPr lIns="0" tIns="0" rIns="0" bIns="0" anchor="t" anchorCtr="0"/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r>
              <a:rPr lang="nl-NL"/>
              <a:t>Versie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2658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olgblad 1 zonder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datum 13"/>
          <p:cNvSpPr>
            <a:spLocks noGrp="1"/>
          </p:cNvSpPr>
          <p:nvPr>
            <p:ph type="dt" sz="half" idx="11"/>
          </p:nvPr>
        </p:nvSpPr>
        <p:spPr>
          <a:xfrm>
            <a:off x="936001" y="4801500"/>
            <a:ext cx="1364941" cy="342000"/>
          </a:xfrm>
        </p:spPr>
        <p:txBody>
          <a:bodyPr lIns="0" tIns="0" rIns="0" bIns="0" anchor="t" anchorCtr="0"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fld id="{3BDA68A4-14E2-4DEE-BF0D-344856097FC7}" type="datetime4">
              <a:rPr lang="nl-NL" smtClean="0"/>
              <a:t>27 maart 2025</a:t>
            </a:fld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2"/>
          </p:nvPr>
        </p:nvSpPr>
        <p:spPr>
          <a:xfrm>
            <a:off x="7304259" y="4801500"/>
            <a:ext cx="1335741" cy="342000"/>
          </a:xfrm>
        </p:spPr>
        <p:txBody>
          <a:bodyPr lIns="0" tIns="0" rIns="0" bIns="0" anchor="t" anchorCtr="0"/>
          <a:lstStyle>
            <a:lvl1pPr algn="r">
              <a:defRPr sz="1100">
                <a:solidFill>
                  <a:srgbClr val="000000"/>
                </a:solidFill>
              </a:defRPr>
            </a:lvl1pPr>
          </a:lstStyle>
          <a:p>
            <a:r>
              <a:rPr lang="nl-NL"/>
              <a:t>Versie</a:t>
            </a:r>
            <a:endParaRPr lang="nl-NL" dirty="0"/>
          </a:p>
        </p:txBody>
      </p:sp>
      <p:sp>
        <p:nvSpPr>
          <p:cNvPr id="9" name="Tijdelijke aanduiding voor dianummer 3"/>
          <p:cNvSpPr>
            <a:spLocks noGrp="1"/>
          </p:cNvSpPr>
          <p:nvPr>
            <p:ph type="sldNum" sz="quarter" idx="4"/>
          </p:nvPr>
        </p:nvSpPr>
        <p:spPr>
          <a:xfrm>
            <a:off x="0" y="4801501"/>
            <a:ext cx="763412" cy="342000"/>
          </a:xfrm>
          <a:prstGeom prst="rect">
            <a:avLst/>
          </a:prstGeom>
        </p:spPr>
        <p:txBody>
          <a:bodyPr vert="horz" lIns="288000" tIns="0" rIns="0" bIns="0" rtlCol="0" anchor="t" anchorCtr="0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FE63E531-1C3B-364E-9A80-B8838FF23FE5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25" name="Afbeelding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4"/>
            <a:ext cx="9144000" cy="1295400"/>
          </a:xfrm>
          <a:prstGeom prst="rect">
            <a:avLst/>
          </a:prstGeom>
        </p:spPr>
      </p:pic>
      <p:sp>
        <p:nvSpPr>
          <p:cNvPr id="26" name="Titel 1"/>
          <p:cNvSpPr>
            <a:spLocks noGrp="1"/>
          </p:cNvSpPr>
          <p:nvPr>
            <p:ph type="title"/>
          </p:nvPr>
        </p:nvSpPr>
        <p:spPr>
          <a:xfrm>
            <a:off x="935999" y="360000"/>
            <a:ext cx="7704000" cy="81626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4200" b="1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27" name="Tijdelijke aanduiding voor tekst 10"/>
          <p:cNvSpPr>
            <a:spLocks noGrp="1"/>
          </p:cNvSpPr>
          <p:nvPr>
            <p:ph type="body" sz="quarter" idx="13"/>
          </p:nvPr>
        </p:nvSpPr>
        <p:spPr>
          <a:xfrm>
            <a:off x="936625" y="1611220"/>
            <a:ext cx="7704138" cy="3060000"/>
          </a:xfrm>
          <a:prstGeom prst="rect">
            <a:avLst/>
          </a:prstGeom>
        </p:spPr>
        <p:txBody>
          <a:bodyPr vert="horz" lIns="0" tIns="0" rIns="0" bIns="0"/>
          <a:lstStyle>
            <a:lvl1pPr marL="180000" indent="-18000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rgbClr val="000000"/>
                </a:solidFill>
              </a:defRPr>
            </a:lvl1pPr>
            <a:lvl2pPr marL="360000" indent="-18000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rgbClr val="000000"/>
                </a:solidFill>
              </a:defRPr>
            </a:lvl2pPr>
            <a:lvl3pPr marL="540000" indent="-18000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rgbClr val="000000"/>
                </a:solidFill>
              </a:defRPr>
            </a:lvl3pPr>
            <a:lvl4pPr marL="720000" indent="-18000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rgbClr val="000000"/>
                </a:solidFill>
              </a:defRPr>
            </a:lvl4pPr>
            <a:lvl5pPr marL="900000" indent="-18000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50700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olgblad 1 met f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4"/>
            <a:ext cx="9144000" cy="1295400"/>
          </a:xfrm>
          <a:prstGeom prst="rect">
            <a:avLst/>
          </a:prstGeom>
        </p:spPr>
      </p:pic>
      <p:sp>
        <p:nvSpPr>
          <p:cNvPr id="17" name="Tijdelijke aanduiding voor datum 13"/>
          <p:cNvSpPr>
            <a:spLocks noGrp="1"/>
          </p:cNvSpPr>
          <p:nvPr>
            <p:ph type="dt" sz="half" idx="11"/>
          </p:nvPr>
        </p:nvSpPr>
        <p:spPr>
          <a:xfrm>
            <a:off x="936001" y="4801500"/>
            <a:ext cx="1364941" cy="342000"/>
          </a:xfrm>
        </p:spPr>
        <p:txBody>
          <a:bodyPr lIns="0" tIns="0" rIns="0" bIns="0" anchor="t" anchorCtr="0"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fld id="{3BDA68A4-14E2-4DEE-BF0D-344856097FC7}" type="datetime4">
              <a:rPr lang="nl-NL" smtClean="0"/>
              <a:t>27 maart 2025</a:t>
            </a:fld>
            <a:endParaRPr lang="nl-NL" dirty="0"/>
          </a:p>
        </p:txBody>
      </p:sp>
      <p:sp>
        <p:nvSpPr>
          <p:cNvPr id="18" name="Tijdelijke aanduiding voor voettekst 14"/>
          <p:cNvSpPr>
            <a:spLocks noGrp="1"/>
          </p:cNvSpPr>
          <p:nvPr>
            <p:ph type="ftr" sz="quarter" idx="12"/>
          </p:nvPr>
        </p:nvSpPr>
        <p:spPr>
          <a:xfrm>
            <a:off x="7304259" y="4801500"/>
            <a:ext cx="1335741" cy="342000"/>
          </a:xfrm>
        </p:spPr>
        <p:txBody>
          <a:bodyPr lIns="0" tIns="0" rIns="0" bIns="0" anchor="t" anchorCtr="0"/>
          <a:lstStyle>
            <a:lvl1pPr algn="r">
              <a:defRPr sz="1100">
                <a:solidFill>
                  <a:srgbClr val="000000"/>
                </a:solidFill>
              </a:defRPr>
            </a:lvl1pPr>
          </a:lstStyle>
          <a:p>
            <a:r>
              <a:rPr lang="nl-NL"/>
              <a:t>Versie</a:t>
            </a:r>
            <a:endParaRPr lang="nl-NL" dirty="0"/>
          </a:p>
        </p:txBody>
      </p:sp>
      <p:sp>
        <p:nvSpPr>
          <p:cNvPr id="19" name="Tijdelijke aanduiding voor dianummer 3"/>
          <p:cNvSpPr>
            <a:spLocks noGrp="1"/>
          </p:cNvSpPr>
          <p:nvPr>
            <p:ph type="sldNum" sz="quarter" idx="4"/>
          </p:nvPr>
        </p:nvSpPr>
        <p:spPr>
          <a:xfrm>
            <a:off x="0" y="4801501"/>
            <a:ext cx="763412" cy="342000"/>
          </a:xfrm>
          <a:prstGeom prst="rect">
            <a:avLst/>
          </a:prstGeom>
        </p:spPr>
        <p:txBody>
          <a:bodyPr vert="horz" lIns="288000" tIns="0" rIns="0" bIns="0" rtlCol="0" anchor="t" anchorCtr="0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FE63E531-1C3B-364E-9A80-B8838FF23FE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1" name="Titel 1"/>
          <p:cNvSpPr>
            <a:spLocks noGrp="1"/>
          </p:cNvSpPr>
          <p:nvPr>
            <p:ph type="title"/>
          </p:nvPr>
        </p:nvSpPr>
        <p:spPr>
          <a:xfrm>
            <a:off x="935999" y="360000"/>
            <a:ext cx="7704000" cy="81626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4200" b="1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22" name="Tijdelijke aanduiding voor tekst 10"/>
          <p:cNvSpPr>
            <a:spLocks noGrp="1"/>
          </p:cNvSpPr>
          <p:nvPr>
            <p:ph type="body" sz="quarter" idx="13"/>
          </p:nvPr>
        </p:nvSpPr>
        <p:spPr>
          <a:xfrm>
            <a:off x="936625" y="1611221"/>
            <a:ext cx="4093333" cy="3060000"/>
          </a:xfrm>
          <a:prstGeom prst="rect">
            <a:avLst/>
          </a:prstGeom>
        </p:spPr>
        <p:txBody>
          <a:bodyPr vert="horz" lIns="0" tIns="0" rIns="0" bIns="0"/>
          <a:lstStyle>
            <a:lvl1pPr marL="180000" indent="-18000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rgbClr val="000000"/>
                </a:solidFill>
              </a:defRPr>
            </a:lvl1pPr>
            <a:lvl2pPr marL="360000" indent="-18000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rgbClr val="000000"/>
                </a:solidFill>
              </a:defRPr>
            </a:lvl2pPr>
            <a:lvl3pPr marL="540000" indent="-18000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rgbClr val="000000"/>
                </a:solidFill>
              </a:defRPr>
            </a:lvl3pPr>
            <a:lvl4pPr marL="720000" indent="-18000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rgbClr val="000000"/>
                </a:solidFill>
              </a:defRPr>
            </a:lvl4pPr>
            <a:lvl5pPr marL="900000" indent="-18000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3" name="Tijdelijke aanduiding voor afbeelding 3"/>
          <p:cNvSpPr>
            <a:spLocks noGrp="1"/>
          </p:cNvSpPr>
          <p:nvPr>
            <p:ph type="pic" sz="quarter" idx="14"/>
          </p:nvPr>
        </p:nvSpPr>
        <p:spPr>
          <a:xfrm>
            <a:off x="5400962" y="1733674"/>
            <a:ext cx="3239801" cy="2886566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1800">
                <a:solidFill>
                  <a:srgbClr val="7F7F7F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6088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olgblad 2 zonder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atum 13"/>
          <p:cNvSpPr>
            <a:spLocks noGrp="1"/>
          </p:cNvSpPr>
          <p:nvPr>
            <p:ph type="dt" sz="half" idx="11"/>
          </p:nvPr>
        </p:nvSpPr>
        <p:spPr>
          <a:xfrm>
            <a:off x="936001" y="4801500"/>
            <a:ext cx="1364941" cy="342000"/>
          </a:xfrm>
        </p:spPr>
        <p:txBody>
          <a:bodyPr lIns="0" tIns="0" rIns="0" bIns="0" anchor="t" anchorCtr="0"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fld id="{3BDA68A4-14E2-4DEE-BF0D-344856097FC7}" type="datetime4">
              <a:rPr lang="nl-NL" smtClean="0"/>
              <a:t>27 maart 2025</a:t>
            </a:fld>
            <a:endParaRPr lang="nl-NL" dirty="0"/>
          </a:p>
        </p:txBody>
      </p:sp>
      <p:sp>
        <p:nvSpPr>
          <p:cNvPr id="10" name="Tijdelijke aanduiding voor voettekst 14"/>
          <p:cNvSpPr>
            <a:spLocks noGrp="1"/>
          </p:cNvSpPr>
          <p:nvPr>
            <p:ph type="ftr" sz="quarter" idx="12"/>
          </p:nvPr>
        </p:nvSpPr>
        <p:spPr>
          <a:xfrm>
            <a:off x="7304259" y="4801500"/>
            <a:ext cx="1335741" cy="342000"/>
          </a:xfrm>
        </p:spPr>
        <p:txBody>
          <a:bodyPr lIns="0" tIns="0" rIns="0" bIns="0" anchor="t" anchorCtr="0"/>
          <a:lstStyle>
            <a:lvl1pPr algn="r">
              <a:defRPr sz="1100">
                <a:solidFill>
                  <a:srgbClr val="000000"/>
                </a:solidFill>
              </a:defRPr>
            </a:lvl1pPr>
          </a:lstStyle>
          <a:p>
            <a:r>
              <a:rPr lang="nl-NL"/>
              <a:t>Versie</a:t>
            </a:r>
            <a:endParaRPr lang="nl-NL" dirty="0"/>
          </a:p>
        </p:txBody>
      </p:sp>
      <p:sp>
        <p:nvSpPr>
          <p:cNvPr id="12" name="Tijdelijke aanduiding voor dianummer 3"/>
          <p:cNvSpPr>
            <a:spLocks noGrp="1"/>
          </p:cNvSpPr>
          <p:nvPr>
            <p:ph type="sldNum" sz="quarter" idx="4"/>
          </p:nvPr>
        </p:nvSpPr>
        <p:spPr>
          <a:xfrm>
            <a:off x="0" y="4801501"/>
            <a:ext cx="763412" cy="342000"/>
          </a:xfrm>
          <a:prstGeom prst="rect">
            <a:avLst/>
          </a:prstGeom>
        </p:spPr>
        <p:txBody>
          <a:bodyPr vert="horz" lIns="288000" tIns="0" rIns="0" bIns="0" rtlCol="0" anchor="t" anchorCtr="0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FE63E531-1C3B-364E-9A80-B8838FF23FE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935999" y="930755"/>
            <a:ext cx="7704000" cy="645962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2400" b="1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16" name="Tijdelijke aanduiding voor tekst 10"/>
          <p:cNvSpPr>
            <a:spLocks noGrp="1"/>
          </p:cNvSpPr>
          <p:nvPr>
            <p:ph type="body" sz="quarter" idx="13"/>
          </p:nvPr>
        </p:nvSpPr>
        <p:spPr>
          <a:xfrm>
            <a:off x="936625" y="1611221"/>
            <a:ext cx="7704138" cy="3060000"/>
          </a:xfrm>
          <a:prstGeom prst="rect">
            <a:avLst/>
          </a:prstGeom>
        </p:spPr>
        <p:txBody>
          <a:bodyPr vert="horz" lIns="0" tIns="0" rIns="0" bIns="0"/>
          <a:lstStyle>
            <a:lvl1pPr marL="180000" indent="-18000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rgbClr val="000000"/>
                </a:solidFill>
              </a:defRPr>
            </a:lvl1pPr>
            <a:lvl2pPr marL="360000" indent="-18000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rgbClr val="000000"/>
                </a:solidFill>
              </a:defRPr>
            </a:lvl2pPr>
            <a:lvl3pPr marL="540000" indent="-18000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rgbClr val="000000"/>
                </a:solidFill>
              </a:defRPr>
            </a:lvl3pPr>
            <a:lvl4pPr marL="720000" indent="-18000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rgbClr val="000000"/>
                </a:solidFill>
              </a:defRPr>
            </a:lvl4pPr>
            <a:lvl5pPr marL="900000" indent="-18000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745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olgblad 2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datum 13"/>
          <p:cNvSpPr>
            <a:spLocks noGrp="1"/>
          </p:cNvSpPr>
          <p:nvPr>
            <p:ph type="dt" sz="half" idx="11"/>
          </p:nvPr>
        </p:nvSpPr>
        <p:spPr>
          <a:xfrm>
            <a:off x="936001" y="4801500"/>
            <a:ext cx="1364941" cy="342000"/>
          </a:xfrm>
        </p:spPr>
        <p:txBody>
          <a:bodyPr lIns="0" tIns="0" rIns="0" bIns="0" anchor="t" anchorCtr="0"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fld id="{3BDA68A4-14E2-4DEE-BF0D-344856097FC7}" type="datetime4">
              <a:rPr lang="nl-NL" smtClean="0"/>
              <a:t>27 maart 2025</a:t>
            </a:fld>
            <a:endParaRPr lang="nl-NL" dirty="0"/>
          </a:p>
        </p:txBody>
      </p:sp>
      <p:sp>
        <p:nvSpPr>
          <p:cNvPr id="17" name="Tijdelijke aanduiding voor voettekst 14"/>
          <p:cNvSpPr>
            <a:spLocks noGrp="1"/>
          </p:cNvSpPr>
          <p:nvPr>
            <p:ph type="ftr" sz="quarter" idx="12"/>
          </p:nvPr>
        </p:nvSpPr>
        <p:spPr>
          <a:xfrm>
            <a:off x="7304259" y="4801500"/>
            <a:ext cx="1335741" cy="342000"/>
          </a:xfrm>
        </p:spPr>
        <p:txBody>
          <a:bodyPr lIns="0" tIns="0" rIns="0" bIns="0" anchor="t" anchorCtr="0"/>
          <a:lstStyle>
            <a:lvl1pPr algn="r">
              <a:defRPr sz="1100">
                <a:solidFill>
                  <a:srgbClr val="000000"/>
                </a:solidFill>
              </a:defRPr>
            </a:lvl1pPr>
          </a:lstStyle>
          <a:p>
            <a:r>
              <a:rPr lang="nl-NL"/>
              <a:t>Versie</a:t>
            </a:r>
            <a:endParaRPr lang="nl-NL" dirty="0"/>
          </a:p>
        </p:txBody>
      </p:sp>
      <p:sp>
        <p:nvSpPr>
          <p:cNvPr id="18" name="Tijdelijke aanduiding voor dianummer 3"/>
          <p:cNvSpPr>
            <a:spLocks noGrp="1"/>
          </p:cNvSpPr>
          <p:nvPr>
            <p:ph type="sldNum" sz="quarter" idx="4"/>
          </p:nvPr>
        </p:nvSpPr>
        <p:spPr>
          <a:xfrm>
            <a:off x="0" y="4801501"/>
            <a:ext cx="763412" cy="342000"/>
          </a:xfrm>
          <a:prstGeom prst="rect">
            <a:avLst/>
          </a:prstGeom>
        </p:spPr>
        <p:txBody>
          <a:bodyPr vert="horz" lIns="288000" tIns="0" rIns="0" bIns="0" rtlCol="0" anchor="t" anchorCtr="0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FE63E531-1C3B-364E-9A80-B8838FF23FE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9" name="Titel 1"/>
          <p:cNvSpPr>
            <a:spLocks noGrp="1"/>
          </p:cNvSpPr>
          <p:nvPr>
            <p:ph type="title"/>
          </p:nvPr>
        </p:nvSpPr>
        <p:spPr>
          <a:xfrm>
            <a:off x="935999" y="930755"/>
            <a:ext cx="7704000" cy="645962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2400" b="1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20" name="Tijdelijke aanduiding voor tekst 10"/>
          <p:cNvSpPr>
            <a:spLocks noGrp="1"/>
          </p:cNvSpPr>
          <p:nvPr>
            <p:ph type="body" sz="quarter" idx="13"/>
          </p:nvPr>
        </p:nvSpPr>
        <p:spPr>
          <a:xfrm>
            <a:off x="936625" y="1611221"/>
            <a:ext cx="4093200" cy="3060000"/>
          </a:xfrm>
          <a:prstGeom prst="rect">
            <a:avLst/>
          </a:prstGeom>
        </p:spPr>
        <p:txBody>
          <a:bodyPr vert="horz" lIns="0" tIns="0" rIns="0" bIns="0"/>
          <a:lstStyle>
            <a:lvl1pPr marL="180000" indent="-18000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rgbClr val="000000"/>
                </a:solidFill>
              </a:defRPr>
            </a:lvl1pPr>
            <a:lvl2pPr marL="360000" indent="-18000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rgbClr val="000000"/>
                </a:solidFill>
              </a:defRPr>
            </a:lvl2pPr>
            <a:lvl3pPr marL="540000" indent="-18000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rgbClr val="000000"/>
                </a:solidFill>
              </a:defRPr>
            </a:lvl3pPr>
            <a:lvl4pPr marL="720000" indent="-18000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rgbClr val="000000"/>
                </a:solidFill>
              </a:defRPr>
            </a:lvl4pPr>
            <a:lvl5pPr marL="900000" indent="-18000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1" name="Tijdelijke aanduiding voor afbeelding 3"/>
          <p:cNvSpPr>
            <a:spLocks noGrp="1"/>
          </p:cNvSpPr>
          <p:nvPr>
            <p:ph type="pic" sz="quarter" idx="14"/>
          </p:nvPr>
        </p:nvSpPr>
        <p:spPr>
          <a:xfrm>
            <a:off x="5400962" y="1733674"/>
            <a:ext cx="3239801" cy="2886566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1800">
                <a:solidFill>
                  <a:srgbClr val="7F7F7F"/>
                </a:solidFill>
              </a:defRPr>
            </a:lvl1pPr>
          </a:lstStyle>
          <a:p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921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Versie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78E46-3270-4E6C-AF7E-11496CD4C5CB}" type="datetime4">
              <a:rPr lang="nl-NL" smtClean="0"/>
              <a:t>27 maart 2025</a:t>
            </a:fld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3E531-1C3B-364E-9A80-B8838FF23FE5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5" r:id="rId2"/>
    <p:sldLayoutId id="2147483686" r:id="rId3"/>
    <p:sldLayoutId id="2147483687" r:id="rId4"/>
    <p:sldLayoutId id="2147483688" r:id="rId5"/>
  </p:sldLayoutIdLst>
  <p:hf hdr="0"/>
  <p:txStyles>
    <p:titleStyle>
      <a:lvl1pPr algn="l" defTabSz="457200" rtl="0" fontAlgn="base">
        <a:spcBef>
          <a:spcPct val="0"/>
        </a:spcBef>
        <a:spcAft>
          <a:spcPct val="0"/>
        </a:spcAft>
        <a:defRPr sz="4400" kern="1200">
          <a:solidFill>
            <a:srgbClr val="074354"/>
          </a:solidFill>
          <a:latin typeface="Arial"/>
          <a:ea typeface="+mj-ea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4400">
          <a:solidFill>
            <a:srgbClr val="074354"/>
          </a:solidFill>
          <a:latin typeface="Arial" charset="0"/>
          <a:cs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400">
          <a:solidFill>
            <a:srgbClr val="074354"/>
          </a:solidFill>
          <a:latin typeface="Arial" charset="0"/>
          <a:cs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400">
          <a:solidFill>
            <a:srgbClr val="074354"/>
          </a:solidFill>
          <a:latin typeface="Arial" charset="0"/>
          <a:cs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400">
          <a:solidFill>
            <a:srgbClr val="074354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rgbClr val="074354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rgbClr val="074354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rgbClr val="074354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rgbClr val="074354"/>
          </a:solidFill>
          <a:latin typeface="Arial" charset="0"/>
          <a:cs typeface="Arial" charset="0"/>
        </a:defRPr>
      </a:lvl9pPr>
    </p:titleStyle>
    <p:bodyStyle>
      <a:lvl1pPr marL="457200" indent="-457200" algn="l" defTabSz="457200" rtl="0" fontAlgn="base">
        <a:spcBef>
          <a:spcPct val="20000"/>
        </a:spcBef>
        <a:spcAft>
          <a:spcPct val="0"/>
        </a:spcAft>
        <a:buBlip>
          <a:blip r:embed="rId7"/>
        </a:buBlip>
        <a:defRPr sz="3200" kern="1200">
          <a:solidFill>
            <a:srgbClr val="074354"/>
          </a:solidFill>
          <a:latin typeface="Arial"/>
          <a:ea typeface="+mn-ea"/>
          <a:cs typeface="Arial"/>
        </a:defRPr>
      </a:lvl1pPr>
      <a:lvl2pPr marL="914400" indent="-457200" algn="l" defTabSz="457200" rtl="0" fontAlgn="base">
        <a:spcBef>
          <a:spcPct val="20000"/>
        </a:spcBef>
        <a:spcAft>
          <a:spcPct val="0"/>
        </a:spcAft>
        <a:buBlip>
          <a:blip r:embed="rId7"/>
        </a:buBlip>
        <a:defRPr sz="2800" kern="1200">
          <a:solidFill>
            <a:srgbClr val="074354"/>
          </a:solidFill>
          <a:latin typeface="Arial"/>
          <a:ea typeface="+mn-ea"/>
          <a:cs typeface="Arial"/>
        </a:defRPr>
      </a:lvl2pPr>
      <a:lvl3pPr marL="1257300" indent="-342900" algn="l" defTabSz="457200" rtl="0" fontAlgn="base">
        <a:spcBef>
          <a:spcPct val="20000"/>
        </a:spcBef>
        <a:spcAft>
          <a:spcPct val="0"/>
        </a:spcAft>
        <a:buBlip>
          <a:blip r:embed="rId7"/>
        </a:buBlip>
        <a:defRPr sz="2400" kern="1200">
          <a:solidFill>
            <a:srgbClr val="074354"/>
          </a:solidFill>
          <a:latin typeface="Arial"/>
          <a:ea typeface="+mn-ea"/>
          <a:cs typeface="Arial"/>
        </a:defRPr>
      </a:lvl3pPr>
      <a:lvl4pPr marL="1714500" indent="-342900" algn="l" defTabSz="457200" rtl="0" fontAlgn="base">
        <a:spcBef>
          <a:spcPct val="20000"/>
        </a:spcBef>
        <a:spcAft>
          <a:spcPct val="0"/>
        </a:spcAft>
        <a:buBlip>
          <a:blip r:embed="rId7"/>
        </a:buBlip>
        <a:defRPr sz="2000" kern="1200">
          <a:solidFill>
            <a:srgbClr val="074354"/>
          </a:solidFill>
          <a:latin typeface="Arial"/>
          <a:ea typeface="+mn-ea"/>
          <a:cs typeface="Arial"/>
        </a:defRPr>
      </a:lvl4pPr>
      <a:lvl5pPr marL="2171700" indent="-342900" algn="l" defTabSz="457200" rtl="0" fontAlgn="base">
        <a:spcBef>
          <a:spcPct val="20000"/>
        </a:spcBef>
        <a:spcAft>
          <a:spcPct val="0"/>
        </a:spcAft>
        <a:buBlip>
          <a:blip r:embed="rId7"/>
        </a:buBlip>
        <a:defRPr sz="2000" kern="1200">
          <a:solidFill>
            <a:srgbClr val="074354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eaVjhgLzfX4?feature=oembed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Ontwerp je eigen wijk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Planologiespel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E8FEAC5-E696-4006-BCE4-2EC71C277B36}" type="datetime4">
              <a:rPr lang="nl-NL" smtClean="0"/>
              <a:t>27 maart 2025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dirty="0"/>
              <a:t>Versie</a:t>
            </a:r>
          </a:p>
        </p:txBody>
      </p:sp>
    </p:spTree>
    <p:extLst>
      <p:ext uri="{BB962C8B-B14F-4D97-AF65-F5344CB8AC3E}">
        <p14:creationId xmlns:p14="http://schemas.microsoft.com/office/powerpoint/2010/main" val="2641682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936625" y="1611221"/>
            <a:ext cx="7703374" cy="3060000"/>
          </a:xfrm>
        </p:spPr>
        <p:txBody>
          <a:bodyPr vert="horz" lIns="0" tIns="0" rIns="0" bIns="0" anchor="t"/>
          <a:lstStyle/>
          <a:p>
            <a:pPr marL="0" indent="0">
              <a:buNone/>
            </a:pPr>
            <a:r>
              <a:rPr lang="nl-NL" dirty="0"/>
              <a:t>  Aan het eind van deze les...  </a:t>
            </a:r>
          </a:p>
          <a:p>
            <a:pPr marL="465455" lvl="1" indent="-179705">
              <a:buFont typeface="Courier New"/>
              <a:buChar char="o"/>
            </a:pPr>
            <a:r>
              <a:rPr lang="nl-NL" dirty="0"/>
              <a:t>Kan ik uitleggen waarmee je rekening moet houden als je een wijk ontwerpt.</a:t>
            </a:r>
          </a:p>
          <a:p>
            <a:pPr marL="465455" lvl="1" indent="-179705">
              <a:buFont typeface="Courier New"/>
              <a:buChar char="o"/>
            </a:pPr>
            <a:r>
              <a:rPr lang="nl-NL" dirty="0"/>
              <a:t>Heb ik geoefend hoe ik op een goede manier kan overleggen en tot een besluit kan komen</a:t>
            </a:r>
          </a:p>
          <a:p>
            <a:pPr marL="465455" lvl="1" indent="-179705">
              <a:buFont typeface="Courier New"/>
              <a:buChar char="o"/>
            </a:pPr>
            <a:endParaRPr lang="nl-NL" dirty="0"/>
          </a:p>
          <a:p>
            <a:pPr marL="285750" indent="-285750">
              <a:buFont typeface="Calibri"/>
              <a:buChar char="-"/>
            </a:pPr>
            <a:endParaRPr lang="nl-NL" dirty="0"/>
          </a:p>
          <a:p>
            <a:pPr marL="285750" indent="-285750">
              <a:buFont typeface="Calibri"/>
              <a:buChar char="-"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BDA68A4-14E2-4DEE-BF0D-344856097FC7}" type="datetime4">
              <a:rPr lang="nl-NL" smtClean="0"/>
              <a:t>27 maart 2025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Versie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E63E531-1C3B-364E-9A80-B8838FF23FE5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anchor="t"/>
          <a:lstStyle/>
          <a:p>
            <a:r>
              <a:rPr lang="nl-NL" dirty="0"/>
              <a:t>Wat heb je aan het eind van deze les geleerd?</a:t>
            </a:r>
          </a:p>
        </p:txBody>
      </p:sp>
    </p:spTree>
    <p:extLst>
      <p:ext uri="{BB962C8B-B14F-4D97-AF65-F5344CB8AC3E}">
        <p14:creationId xmlns:p14="http://schemas.microsoft.com/office/powerpoint/2010/main" val="212752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4"/>
    </mc:Choice>
    <mc:Fallback xmlns="">
      <p:transition spd="slow" advTm="210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6BD9090-6807-83FA-12F4-DC0348CD843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BDA68A4-14E2-4DEE-BF0D-344856097FC7}" type="datetime4">
              <a:rPr lang="nl-NL" smtClean="0"/>
              <a:t>27 maart 2025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405F3E3-0AE5-6916-F27B-E4421DB36E9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Versie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63B03BA-3EF6-8BC7-5676-E00C50A82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E63E531-1C3B-364E-9A80-B8838FF23FE5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08B762E-05F6-485B-C397-2A99DF32A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A92EFE0F-C65F-F7A5-D0ED-3FF3DD5AD4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6624" y="1611221"/>
            <a:ext cx="7703375" cy="3060000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pic>
        <p:nvPicPr>
          <p:cNvPr id="9" name="Camera 8">
            <a:extLst>
              <a:ext uri="{FF2B5EF4-FFF2-40B4-BE49-F238E27FC236}">
                <a16:creationId xmlns:a16="http://schemas.microsoft.com/office/drawing/2014/main" id="{D3CDCAB8-E38B-5009-A7A5-F527F9EDA70E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39228" y="3538728"/>
            <a:ext cx="1543050" cy="1543050"/>
          </a:xfrm>
          <a:prstGeom prst="ellipse">
            <a:avLst/>
          </a:prstGeom>
        </p:spPr>
      </p:pic>
      <p:pic>
        <p:nvPicPr>
          <p:cNvPr id="10" name="Onlinemedia 9" title="Ontwerp je eigen wijk introductie">
            <a:hlinkClick r:id="" action="ppaction://media"/>
            <a:extLst>
              <a:ext uri="{FF2B5EF4-FFF2-40B4-BE49-F238E27FC236}">
                <a16:creationId xmlns:a16="http://schemas.microsoft.com/office/drawing/2014/main" id="{B04938C9-217B-88F5-744D-70D28C0D9D6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5875" y="0"/>
            <a:ext cx="911066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4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10BDD05-04E1-92E4-A50E-DDCA6535A33E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36001" y="4801500"/>
            <a:ext cx="1364941" cy="34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3BDA68A4-14E2-4DEE-BF0D-344856097FC7}" type="datetime4">
              <a:rPr lang="nl-NL" smtClean="0"/>
              <a:pPr>
                <a:spcAft>
                  <a:spcPts val="600"/>
                </a:spcAft>
              </a:pPr>
              <a:t>27 maart 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CD99CD2-6C70-4567-3673-E59173822F8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304259" y="4801500"/>
            <a:ext cx="1335741" cy="34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nl-NL"/>
              <a:t>Versie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BC7DD2E-C5C3-29EB-3A5B-8A1378D5EA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801501"/>
            <a:ext cx="763412" cy="34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FE63E531-1C3B-364E-9A80-B8838FF23FE5}" type="slidenum">
              <a:rPr lang="nl-NL" smtClean="0"/>
              <a:pPr>
                <a:spcAft>
                  <a:spcPts val="600"/>
                </a:spcAft>
              </a:pPr>
              <a:t>4</a:t>
            </a:fld>
            <a:endParaRPr lang="nl-NL"/>
          </a:p>
        </p:txBody>
      </p:sp>
      <p:sp>
        <p:nvSpPr>
          <p:cNvPr id="19" name="Title 4">
            <a:extLst>
              <a:ext uri="{FF2B5EF4-FFF2-40B4-BE49-F238E27FC236}">
                <a16:creationId xmlns:a16="http://schemas.microsoft.com/office/drawing/2014/main" id="{14980332-30A2-3820-6D5A-53B1F0FB7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999" y="930755"/>
            <a:ext cx="7704000" cy="645962"/>
          </a:xfrm>
        </p:spPr>
        <p:txBody>
          <a:bodyPr vert="horz" lIns="0" tIns="0" rIns="0" bIns="0" anchor="t"/>
          <a:lstStyle/>
          <a:p>
            <a:r>
              <a:rPr lang="en-US" dirty="0"/>
              <a:t>Stap 1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8B02F161-1200-6EB3-7386-658E445761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6625" y="1611221"/>
            <a:ext cx="7704138" cy="3060000"/>
          </a:xfrm>
        </p:spPr>
        <p:txBody>
          <a:bodyPr vert="horz" lIns="0" tIns="0" rIns="0" bIns="0" anchor="t"/>
          <a:lstStyle/>
          <a:p>
            <a:pPr marL="179705" indent="-179705"/>
            <a:r>
              <a:rPr lang="en-US" dirty="0"/>
              <a:t>Elke </a:t>
            </a:r>
            <a:r>
              <a:rPr lang="en-US" dirty="0" err="1"/>
              <a:t>groep</a:t>
            </a:r>
            <a:r>
              <a:rPr lang="en-US" dirty="0"/>
              <a:t> </a:t>
            </a:r>
            <a:r>
              <a:rPr lang="en-US" dirty="0" err="1"/>
              <a:t>krijgt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aantal</a:t>
            </a:r>
            <a:r>
              <a:rPr lang="en-US" dirty="0"/>
              <a:t> </a:t>
            </a:r>
            <a:r>
              <a:rPr lang="en-US" dirty="0" err="1"/>
              <a:t>elementen</a:t>
            </a:r>
            <a:r>
              <a:rPr lang="en-US" dirty="0"/>
              <a:t>;</a:t>
            </a:r>
          </a:p>
          <a:p>
            <a:pPr marL="179705" indent="-179705"/>
            <a:endParaRPr lang="en-US" dirty="0"/>
          </a:p>
          <a:p>
            <a:pPr marL="179705" indent="-179705"/>
            <a:r>
              <a:rPr lang="en-US" dirty="0"/>
              <a:t>Een </a:t>
            </a:r>
            <a:r>
              <a:rPr lang="en-US" dirty="0" err="1"/>
              <a:t>wijkdeel</a:t>
            </a:r>
            <a:r>
              <a:rPr lang="en-US" dirty="0"/>
              <a:t> met </a:t>
            </a:r>
            <a:r>
              <a:rPr lang="en-US" dirty="0" err="1"/>
              <a:t>straten</a:t>
            </a:r>
            <a:r>
              <a:rPr lang="en-US" dirty="0"/>
              <a:t> (A t/m H)</a:t>
            </a:r>
          </a:p>
          <a:p>
            <a:pPr marL="179705" indent="-179705"/>
            <a:r>
              <a:rPr lang="en-US" dirty="0"/>
              <a:t>De </a:t>
            </a:r>
            <a:r>
              <a:rPr lang="en-US" dirty="0" err="1"/>
              <a:t>spelregels</a:t>
            </a:r>
          </a:p>
          <a:p>
            <a:pPr marL="179705" indent="-179705"/>
            <a:r>
              <a:rPr lang="en-US" dirty="0" err="1"/>
              <a:t>Bouwstenen</a:t>
            </a:r>
            <a:r>
              <a:rPr lang="en-US" dirty="0"/>
              <a:t> met Legenda</a:t>
            </a:r>
          </a:p>
          <a:p>
            <a:pPr marL="179705" indent="-179705"/>
            <a:r>
              <a:rPr lang="en-US" dirty="0"/>
              <a:t>Een </a:t>
            </a:r>
            <a:r>
              <a:rPr lang="en-US" dirty="0" err="1"/>
              <a:t>knipvel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sportvelden</a:t>
            </a:r>
            <a:r>
              <a:rPr lang="en-US" dirty="0"/>
              <a:t>, </a:t>
            </a:r>
            <a:r>
              <a:rPr lang="en-US" dirty="0" err="1"/>
              <a:t>natuur</a:t>
            </a:r>
            <a:r>
              <a:rPr lang="en-US" dirty="0"/>
              <a:t>, </a:t>
            </a:r>
            <a:r>
              <a:rPr lang="en-US" dirty="0" err="1"/>
              <a:t>parkeerplaatsen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eigen </a:t>
            </a:r>
            <a:r>
              <a:rPr lang="en-US" dirty="0" err="1"/>
              <a:t>creativiteit</a:t>
            </a:r>
            <a:endParaRPr lang="en-US" dirty="0"/>
          </a:p>
          <a:p>
            <a:pPr marL="179705" indent="-179705"/>
            <a:r>
              <a:rPr lang="en-US" dirty="0" err="1"/>
              <a:t>Kaarten</a:t>
            </a:r>
            <a:r>
              <a:rPr lang="en-US" dirty="0"/>
              <a:t> met </a:t>
            </a:r>
            <a:r>
              <a:rPr lang="en-US" dirty="0" err="1"/>
              <a:t>bewoners</a:t>
            </a:r>
            <a:r>
              <a:rPr lang="en-US" dirty="0"/>
              <a:t> van Den Haag</a:t>
            </a:r>
          </a:p>
          <a:p>
            <a:pPr marL="179705" indent="-179705"/>
            <a:r>
              <a:rPr lang="en-US" dirty="0"/>
              <a:t>Stapel met </a:t>
            </a:r>
            <a:r>
              <a:rPr lang="en-US" dirty="0" err="1"/>
              <a:t>opdrachten</a:t>
            </a:r>
            <a:endParaRPr lang="en-US" dirty="0"/>
          </a:p>
          <a:p>
            <a:pPr marL="179705" indent="-179705"/>
            <a:endParaRPr lang="en-US" dirty="0"/>
          </a:p>
          <a:p>
            <a:pPr marL="179705" indent="-179705"/>
            <a:endParaRPr lang="en-US" dirty="0"/>
          </a:p>
          <a:p>
            <a:pPr marL="179705" indent="-179705"/>
            <a:endParaRPr lang="en-US" dirty="0"/>
          </a:p>
          <a:p>
            <a:pPr marL="179705" indent="-17970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303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A52F87F-7D76-A2EF-49F0-D360D6AD9CE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BDA68A4-14E2-4DEE-BF0D-344856097FC7}" type="datetime4">
              <a:rPr lang="nl-NL" smtClean="0"/>
              <a:t>27 maart 2025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02B4221-E279-AFDA-0D3B-D1F37500A08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Versie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D34FEF3-FBE6-76BF-B19B-492C14A0B7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E63E531-1C3B-364E-9A80-B8838FF23FE5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D546711-A674-C089-E188-05C55337A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anchor="t"/>
          <a:lstStyle/>
          <a:p>
            <a:r>
              <a:rPr lang="nl-NL" dirty="0"/>
              <a:t>Stap 2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8A24BECD-D24D-C533-F5E0-2447714A14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anchor="t"/>
          <a:lstStyle/>
          <a:p>
            <a:pPr marL="179705" indent="-179705"/>
            <a:r>
              <a:rPr lang="nl-NL" dirty="0"/>
              <a:t>Lees de spelregels goed door en voer de opdrachten uit</a:t>
            </a:r>
          </a:p>
          <a:p>
            <a:pPr marL="179705" indent="-179705"/>
            <a:r>
              <a:rPr lang="nl-NL" dirty="0"/>
              <a:t>Bouw samen aan een wijk waar iedereen zich thuis voelt</a:t>
            </a:r>
          </a:p>
          <a:p>
            <a:pPr marL="179705" indent="-179705"/>
            <a:r>
              <a:rPr lang="nl-NL" dirty="0"/>
              <a:t>Als alle opdrachten zijn uitgevoerd, pak dan de kaarten met inwoners van Den Haag erbij</a:t>
            </a:r>
          </a:p>
          <a:p>
            <a:pPr marL="179705" indent="-179705"/>
            <a:r>
              <a:rPr lang="nl-NL" dirty="0"/>
              <a:t>Is iedereen tevreden? </a:t>
            </a:r>
          </a:p>
          <a:p>
            <a:pPr marL="179705" indent="-179705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3318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7AAB2AC-7F42-5DED-4E62-0F77BF19193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BDA68A4-14E2-4DEE-BF0D-344856097FC7}" type="datetime4">
              <a:rPr lang="nl-NL" smtClean="0"/>
              <a:t>27 maart 2025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E520F43-A200-F43C-C10C-7271768A5F8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Versie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45C9BBF-BED2-FC04-28E5-09B4F508CE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E63E531-1C3B-364E-9A80-B8838FF23FE5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10FC114-A5AE-D5F7-EBE9-5E77B1E48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anchor="t"/>
          <a:lstStyle/>
          <a:p>
            <a:r>
              <a:rPr lang="nl-NL" dirty="0"/>
              <a:t>Stap 3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9D8C3DBD-0F55-555D-C648-47FA026E2A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anchor="t"/>
          <a:lstStyle/>
          <a:p>
            <a:pPr marL="179705" indent="-179705"/>
            <a:r>
              <a:rPr lang="nl-NL" dirty="0"/>
              <a:t>Leg alle wijkdelen nu aan elkaar en bekijk met elkaar hoe jullie gebouwde wijk eruit ziet.</a:t>
            </a:r>
          </a:p>
          <a:p>
            <a:pPr marL="179705" indent="-179705"/>
            <a:r>
              <a:rPr lang="nl-NL" dirty="0"/>
              <a:t>Wat valt erop? </a:t>
            </a:r>
          </a:p>
          <a:p>
            <a:pPr marL="179705" indent="-179705"/>
            <a:r>
              <a:rPr lang="nl-NL" dirty="0"/>
              <a:t>Is elke bewoner 100% tevreden met zijn wijk? Waarom wel of niet..</a:t>
            </a:r>
          </a:p>
          <a:p>
            <a:pPr marL="179705" indent="-179705"/>
            <a:endParaRPr lang="nl-NL" dirty="0"/>
          </a:p>
          <a:p>
            <a:pPr marL="179705" indent="-179705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7873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E7C2988-22F8-E470-F44F-A721B6CF56F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BDA68A4-14E2-4DEE-BF0D-344856097FC7}" type="datetime4">
              <a:rPr lang="nl-NL" smtClean="0"/>
              <a:t>27 maart 2025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D1E9019-79DF-F91A-E8C3-86F3B99081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Versie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11799F6-C2BE-6CCB-A244-1B395DA30C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E63E531-1C3B-364E-9A80-B8838FF23FE5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F5991E1-D3FD-AF03-4317-1C2F6C5E6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anchor="t"/>
          <a:lstStyle/>
          <a:p>
            <a:r>
              <a:rPr lang="nl-NL" dirty="0"/>
              <a:t>Enkele tips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1A22751C-8BA0-9050-24A8-EAD34F4728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anchor="t"/>
          <a:lstStyle/>
          <a:p>
            <a:pPr marL="179705" indent="-179705"/>
            <a:r>
              <a:rPr lang="nl-NL" dirty="0"/>
              <a:t>Lees eerst klassikaal de spelregels samen.</a:t>
            </a:r>
          </a:p>
          <a:p>
            <a:pPr marL="179705" indent="-179705"/>
            <a:r>
              <a:rPr lang="en-US" dirty="0" err="1"/>
              <a:t>Overleg</a:t>
            </a:r>
            <a:r>
              <a:rPr lang="en-US" dirty="0"/>
              <a:t> met </a:t>
            </a:r>
            <a:r>
              <a:rPr lang="en-US" dirty="0" err="1"/>
              <a:t>elkaar</a:t>
            </a:r>
            <a:r>
              <a:rPr lang="en-US" dirty="0"/>
              <a:t>, </a:t>
            </a:r>
            <a:r>
              <a:rPr lang="en-US" dirty="0" err="1"/>
              <a:t>goed</a:t>
            </a:r>
            <a:r>
              <a:rPr lang="en-US" dirty="0"/>
              <a:t> </a:t>
            </a:r>
            <a:r>
              <a:rPr lang="en-US" dirty="0" err="1"/>
              <a:t>samenwerken</a:t>
            </a:r>
            <a:r>
              <a:rPr lang="en-US" dirty="0"/>
              <a:t> is </a:t>
            </a:r>
            <a:r>
              <a:rPr lang="en-US" dirty="0" err="1"/>
              <a:t>belangrijk</a:t>
            </a:r>
            <a:r>
              <a:rPr lang="en-US" dirty="0"/>
              <a:t>.</a:t>
            </a:r>
          </a:p>
          <a:p>
            <a:pPr marL="179705" indent="-179705"/>
            <a:r>
              <a:rPr lang="en-US" dirty="0"/>
              <a:t>Je </a:t>
            </a:r>
            <a:r>
              <a:rPr lang="en-US" dirty="0" err="1"/>
              <a:t>ontwerp</a:t>
            </a:r>
            <a:r>
              <a:rPr lang="en-US" dirty="0"/>
              <a:t> is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goed</a:t>
            </a:r>
            <a:r>
              <a:rPr lang="en-US" dirty="0"/>
              <a:t> of </a:t>
            </a:r>
            <a:r>
              <a:rPr lang="en-US" dirty="0" err="1"/>
              <a:t>fout</a:t>
            </a:r>
            <a:r>
              <a:rPr lang="en-US" dirty="0"/>
              <a:t>, het </a:t>
            </a:r>
            <a:r>
              <a:rPr lang="en-US" dirty="0" err="1"/>
              <a:t>gaat</a:t>
            </a:r>
            <a:r>
              <a:rPr lang="en-US" dirty="0"/>
              <a:t> </a:t>
            </a:r>
            <a:r>
              <a:rPr lang="en-US" dirty="0" err="1"/>
              <a:t>erom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je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uitleggen</a:t>
            </a:r>
            <a:r>
              <a:rPr lang="en-US" dirty="0"/>
              <a:t> </a:t>
            </a:r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keuzes</a:t>
            </a:r>
            <a:r>
              <a:rPr lang="en-US" dirty="0"/>
              <a:t> je </a:t>
            </a:r>
            <a:r>
              <a:rPr lang="en-US" dirty="0" err="1"/>
              <a:t>hebt</a:t>
            </a:r>
            <a:r>
              <a:rPr lang="en-US" dirty="0"/>
              <a:t> </a:t>
            </a:r>
            <a:r>
              <a:rPr lang="en-US" dirty="0" err="1"/>
              <a:t>gemaakt</a:t>
            </a:r>
            <a:r>
              <a:rPr lang="en-US" dirty="0"/>
              <a:t>.</a:t>
            </a:r>
          </a:p>
          <a:p>
            <a:pPr marL="179705" indent="-179705"/>
            <a:r>
              <a:rPr lang="en-US" dirty="0" err="1"/>
              <a:t>Waarom</a:t>
            </a:r>
            <a:r>
              <a:rPr lang="en-US" dirty="0"/>
              <a:t> bouw je </a:t>
            </a:r>
            <a:r>
              <a:rPr lang="en-US" dirty="0" err="1"/>
              <a:t>iets</a:t>
            </a:r>
            <a:r>
              <a:rPr lang="en-US" dirty="0"/>
              <a:t> of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bepaalde</a:t>
            </a:r>
            <a:r>
              <a:rPr lang="en-US" dirty="0"/>
              <a:t> </a:t>
            </a:r>
            <a:r>
              <a:rPr lang="en-US" dirty="0" err="1"/>
              <a:t>plaats</a:t>
            </a:r>
            <a:r>
              <a:rPr lang="en-US" dirty="0"/>
              <a:t>.</a:t>
            </a:r>
          </a:p>
          <a:p>
            <a:pPr marL="179705" indent="-179705"/>
            <a:endParaRPr lang="en-US" dirty="0"/>
          </a:p>
          <a:p>
            <a:pPr marL="179705" indent="-179705"/>
            <a:r>
              <a:rPr lang="en-US" dirty="0"/>
              <a:t>Aan </a:t>
            </a:r>
            <a:r>
              <a:rPr lang="en-US" dirty="0" err="1"/>
              <a:t>eind</a:t>
            </a:r>
            <a:r>
              <a:rPr lang="en-US" dirty="0"/>
              <a:t> </a:t>
            </a:r>
            <a:r>
              <a:rPr lang="en-US" dirty="0" err="1"/>
              <a:t>graag</a:t>
            </a:r>
            <a:r>
              <a:rPr lang="en-US" dirty="0"/>
              <a:t> alle </a:t>
            </a:r>
            <a:r>
              <a:rPr lang="en-US" dirty="0" err="1"/>
              <a:t>blokjes</a:t>
            </a:r>
            <a:r>
              <a:rPr lang="en-US" dirty="0"/>
              <a:t> </a:t>
            </a:r>
            <a:r>
              <a:rPr lang="en-US" dirty="0" err="1"/>
              <a:t>precies</a:t>
            </a:r>
            <a:r>
              <a:rPr lang="en-US" dirty="0"/>
              <a:t> op de legenda in de </a:t>
            </a:r>
            <a:r>
              <a:rPr lang="en-US" dirty="0" err="1"/>
              <a:t>doosjes</a:t>
            </a:r>
            <a:r>
              <a:rPr lang="en-US" dirty="0"/>
              <a:t> </a:t>
            </a:r>
            <a:r>
              <a:rPr lang="en-US" dirty="0" err="1"/>
              <a:t>terugleggen</a:t>
            </a:r>
            <a:r>
              <a:rPr lang="en-US" dirty="0"/>
              <a:t>. Zo </a:t>
            </a:r>
            <a:r>
              <a:rPr lang="en-US" dirty="0" err="1"/>
              <a:t>kan</a:t>
            </a:r>
            <a:r>
              <a:rPr lang="en-US" dirty="0"/>
              <a:t> je </a:t>
            </a:r>
            <a:r>
              <a:rPr lang="en-US" dirty="0" err="1"/>
              <a:t>zien</a:t>
            </a:r>
            <a:r>
              <a:rPr lang="en-US" dirty="0"/>
              <a:t> of </a:t>
            </a:r>
            <a:r>
              <a:rPr lang="en-US" dirty="0" err="1"/>
              <a:t>alles</a:t>
            </a:r>
            <a:r>
              <a:rPr lang="en-US" dirty="0"/>
              <a:t> </a:t>
            </a:r>
            <a:r>
              <a:rPr lang="en-US" dirty="0" err="1"/>
              <a:t>weer</a:t>
            </a:r>
            <a:r>
              <a:rPr lang="en-US" dirty="0"/>
              <a:t> </a:t>
            </a:r>
            <a:r>
              <a:rPr lang="en-US" dirty="0" err="1"/>
              <a:t>compleet</a:t>
            </a:r>
            <a:r>
              <a:rPr lang="en-US" dirty="0"/>
              <a:t> is.</a:t>
            </a:r>
            <a:br>
              <a:rPr lang="en-US" dirty="0"/>
            </a:br>
            <a:br>
              <a:rPr lang="en-US" dirty="0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691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F17A039-FC6C-8EE7-E4A0-36FC0649A49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BDA68A4-14E2-4DEE-BF0D-344856097FC7}" type="datetime4">
              <a:rPr lang="nl-NL" smtClean="0"/>
              <a:t>27 maart 2025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DBA1E14-19CE-16E9-41A7-D3A3A57F25C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Versie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BEB1993-D026-A576-5A45-DBA45BED5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E63E531-1C3B-364E-9A80-B8838FF23FE5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18F85BE-B6C3-FD6C-4C07-08F40725D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anchor="t"/>
          <a:lstStyle/>
          <a:p>
            <a:r>
              <a:rPr lang="nl-NL" dirty="0"/>
              <a:t>Legenda en wijkdelen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5C525394-D538-D18C-A21F-B0CB9C40C7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Tijdelijke aanduiding voor afbeelding 7" descr="Afbeelding met tekst, kaart, schermopname, diagram&#10;&#10;Door AI gegenereerde inhoud is mogelijk onjuist.">
            <a:extLst>
              <a:ext uri="{FF2B5EF4-FFF2-40B4-BE49-F238E27FC236}">
                <a16:creationId xmlns:a16="http://schemas.microsoft.com/office/drawing/2014/main" id="{9F09AE01-2CB4-F4D5-0E43-33806B5B0B9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18478" b="18478"/>
          <a:stretch/>
        </p:blipFill>
        <p:spPr>
          <a:xfrm>
            <a:off x="5436681" y="1696776"/>
            <a:ext cx="2936192" cy="2618676"/>
          </a:xfrm>
        </p:spPr>
      </p:pic>
      <p:pic>
        <p:nvPicPr>
          <p:cNvPr id="9" name="Afbeelding 8" descr="Afbeelding met tekst, schermopname, ontwerp&#10;&#10;Door AI gegenereerde inhoud is mogelijk onjuist.">
            <a:extLst>
              <a:ext uri="{FF2B5EF4-FFF2-40B4-BE49-F238E27FC236}">
                <a16:creationId xmlns:a16="http://schemas.microsoft.com/office/drawing/2014/main" id="{2C1B6A3C-B658-76E4-4BD4-B3D606D05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041" y="1692934"/>
            <a:ext cx="2116146" cy="288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78800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gemeentedh-template">
  <a:themeElements>
    <a:clrScheme name="Den Haag Blauw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92262"/>
      </a:accent1>
      <a:accent2>
        <a:srgbClr val="144C92"/>
      </a:accent2>
      <a:accent3>
        <a:srgbClr val="1C75BF"/>
      </a:accent3>
      <a:accent4>
        <a:srgbClr val="3697D6"/>
      </a:accent4>
      <a:accent5>
        <a:srgbClr val="3697D6"/>
      </a:accent5>
      <a:accent6>
        <a:srgbClr val="3697D6"/>
      </a:accent6>
      <a:hlink>
        <a:srgbClr val="192262"/>
      </a:hlink>
      <a:folHlink>
        <a:srgbClr val="192262"/>
      </a:folHlink>
    </a:clrScheme>
    <a:fontScheme name="Office - klassie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roces - GDH PowerPoint Document" ma:contentTypeID="0x0101008696D14171FA4CED8F032AD334D7A9EF004279C34E82A344EE803735B9E417CCC900CAB76C048B43B64A9B3BAD23358CC43F" ma:contentTypeVersion="10" ma:contentTypeDescription="Maak een nieuw PowerPoint document." ma:contentTypeScope="" ma:versionID="f3085de8885a593ee5fff8f7c8401845">
  <xsd:schema xmlns:xsd="http://www.w3.org/2001/XMLSchema" xmlns:xs="http://www.w3.org/2001/XMLSchema" xmlns:p="http://schemas.microsoft.com/office/2006/metadata/properties" xmlns:ns2="06be366b-76c1-48e2-8e84-0219a6e6b478" xmlns:ns3="6fc73856-965d-4c01-b6ec-de85b755efe9" targetNamespace="http://schemas.microsoft.com/office/2006/metadata/properties" ma:root="true" ma:fieldsID="4e7e7f37b40d62871eaefa4843ef6b00" ns2:_="" ns3:_="">
    <xsd:import namespace="06be366b-76c1-48e2-8e84-0219a6e6b478"/>
    <xsd:import namespace="6fc73856-965d-4c01-b6ec-de85b755efe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ebb03eb60f1c456383d550cda2a2ac01" minOccurs="0"/>
                <xsd:element ref="ns2:TaxCatchAll" minOccurs="0"/>
                <xsd:element ref="ns2:TaxCatchAllLabel" minOccurs="0"/>
                <xsd:element ref="ns2:ofae577968ed4be8b7cfa6b3c1b2b2a3" minOccurs="0"/>
                <xsd:element ref="ns2:TaxKeywordTaxHTField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be366b-76c1-48e2-8e84-0219a6e6b47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Id blijven behouden" ma:description="Id behouden tijdens toevoegen." ma:hidden="true" ma:internalName="_dlc_DocIdPersistId" ma:readOnly="true">
      <xsd:simpleType>
        <xsd:restriction base="dms:Boolean"/>
      </xsd:simpleType>
    </xsd:element>
    <xsd:element name="ebb03eb60f1c456383d550cda2a2ac01" ma:index="11" nillable="true" ma:taxonomy="true" ma:internalName="ebb03eb60f1c456383d550cda2a2ac01" ma:taxonomyFieldName="Teamtrefwoorden" ma:displayName="Teamtrefwoorden" ma:fieldId="{ebb03eb6-0f1c-4563-83d5-50cda2a2ac01}" ma:sspId="0f84c60b-fce4-43bd-9f97-923732063525" ma:termSetId="64946c82-0627-44db-b90b-63b2828d47c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eccf10b4-1883-4fb5-98bd-7bb1b537aedc}" ma:internalName="TaxCatchAll" ma:showField="CatchAllData" ma:web="06be366b-76c1-48e2-8e84-0219a6e6b4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eccf10b4-1883-4fb5-98bd-7bb1b537aedc}" ma:internalName="TaxCatchAllLabel" ma:readOnly="true" ma:showField="CatchAllDataLabel" ma:web="06be366b-76c1-48e2-8e84-0219a6e6b4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fae577968ed4be8b7cfa6b3c1b2b2a3" ma:index="15" nillable="true" ma:taxonomy="true" ma:internalName="ofae577968ed4be8b7cfa6b3c1b2b2a3" ma:taxonomyFieldName="Documentsoort" ma:displayName="Documentsoort" ma:fieldId="{8fae5779-68ed-4be8-b7cf-a6b3c1b2b2a3}" ma:sspId="0f84c60b-fce4-43bd-9f97-923732063525" ma:termSetId="44435a80-4415-4597-a153-5101d02dcbd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17" nillable="true" ma:taxonomy="true" ma:internalName="TaxKeywordTaxHTField" ma:taxonomyFieldName="TaxKeyword" ma:displayName="Ondernemingstrefwoorden" ma:fieldId="{23f27201-bee3-471e-b2e7-b64fd8b7ca38}" ma:taxonomyMulti="true" ma:sspId="0f84c60b-fce4-43bd-9f97-92373206352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c73856-965d-4c01-b6ec-de85b755efe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9" nillable="true" ma:displayName="Afbeeldingtags_0" ma:hidden="true" ma:internalName="lcf76f155ced4ddcb4097134ff3c332f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6be366b-76c1-48e2-8e84-0219a6e6b478" xsi:nil="true"/>
    <TaxKeywordTaxHTField xmlns="06be366b-76c1-48e2-8e84-0219a6e6b478">
      <Terms xmlns="http://schemas.microsoft.com/office/infopath/2007/PartnerControls"/>
    </TaxKeywordTaxHTField>
    <ofae577968ed4be8b7cfa6b3c1b2b2a3 xmlns="06be366b-76c1-48e2-8e84-0219a6e6b478">
      <Terms xmlns="http://schemas.microsoft.com/office/infopath/2007/PartnerControls"/>
    </ofae577968ed4be8b7cfa6b3c1b2b2a3>
    <ebb03eb60f1c456383d550cda2a2ac01 xmlns="06be366b-76c1-48e2-8e84-0219a6e6b478">
      <Terms xmlns="http://schemas.microsoft.com/office/infopath/2007/PartnerControls"/>
    </ebb03eb60f1c456383d550cda2a2ac01>
    <lcf76f155ced4ddcb4097134ff3c332f xmlns="6fc73856-965d-4c01-b6ec-de85b755efe9" xsi:nil="true"/>
    <_dlc_DocId xmlns="06be366b-76c1-48e2-8e84-0219a6e6b478">5D7JNWZJD7MU-1376080299-13070</_dlc_DocId>
    <_dlc_DocIdUrl xmlns="06be366b-76c1-48e2-8e84-0219a6e6b478">
      <Url>https://denhaag.sharepoint.com/sites/Milieueducatie_DSB_ANME/_layouts/15/DocIdRedir.aspx?ID=5D7JNWZJD7MU-1376080299-13070</Url>
      <Description>5D7JNWZJD7MU-1376080299-13070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0DB9905-E6B2-4183-A541-7037FE214F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be366b-76c1-48e2-8e84-0219a6e6b478"/>
    <ds:schemaRef ds:uri="6fc73856-965d-4c01-b6ec-de85b755ef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BAE738A-92FE-409F-8E4F-6239459936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CE5A4E-30B7-4461-9A8D-8E9903799B75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6fc73856-965d-4c01-b6ec-de85b755efe9"/>
    <ds:schemaRef ds:uri="06be366b-76c1-48e2-8e84-0219a6e6b478"/>
    <ds:schemaRef ds:uri="http://purl.org/dc/dcmitype/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A799A4C4-C538-455D-A792-8B817B9D05C6}">
  <ds:schemaRefs>
    <ds:schemaRef ds:uri="http://schemas.microsoft.com/sharepoint/events"/>
  </ds:schemaRefs>
</ds:datastoreItem>
</file>

<file path=docMetadata/LabelInfo.xml><?xml version="1.0" encoding="utf-8"?>
<clbl:labelList xmlns:clbl="http://schemas.microsoft.com/office/2020/mipLabelMetadata">
  <clbl:label id="{9f9dcbe8-f8ca-464f-983b-20ccb4ae3e2c}" enabled="1" method="Privileged" siteId="{8c653938-6726-49c5-bca7-8e44a4bf2029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Epub-test.thmx</Template>
  <TotalTime>2027</TotalTime>
  <Words>393</Words>
  <Application>Microsoft Office PowerPoint</Application>
  <PresentationFormat>Diavoorstelling (16:9)</PresentationFormat>
  <Paragraphs>69</Paragraphs>
  <Slides>8</Slides>
  <Notes>0</Notes>
  <HiddenSlides>0</HiddenSlides>
  <MMClips>1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powerpoint-gemeentedh-template</vt:lpstr>
      <vt:lpstr>Ontwerp je eigen wijk</vt:lpstr>
      <vt:lpstr>Wat heb je aan het eind van deze les geleerd?</vt:lpstr>
      <vt:lpstr>PowerPoint-presentatie</vt:lpstr>
      <vt:lpstr>Stap 1</vt:lpstr>
      <vt:lpstr>Stap 2</vt:lpstr>
      <vt:lpstr>Stap 3</vt:lpstr>
      <vt:lpstr>Enkele tips</vt:lpstr>
      <vt:lpstr>Legenda en wijkdelen</vt:lpstr>
    </vt:vector>
  </TitlesOfParts>
  <Manager/>
  <Company>Maaike Media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Powerpoint-16x9-groen</dc:title>
  <dc:subject/>
  <dc:creator>Gemeente Den Haag</dc:creator>
  <cp:keywords/>
  <dc:description/>
  <cp:lastModifiedBy>Danielle Kokken</cp:lastModifiedBy>
  <cp:revision>399</cp:revision>
  <dcterms:created xsi:type="dcterms:W3CDTF">2011-12-16T10:32:12Z</dcterms:created>
  <dcterms:modified xsi:type="dcterms:W3CDTF">2025-03-27T10:07:56Z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0x0101008696D14171FA4CED8F032AD334D7A9EF004279C34E82A344EE803735B9E417CCC900CAB76C048B43B64A9B3BAD23358CC43F</vt:lpwstr>
  </property>
  <property fmtid="{D5CDD505-2E9C-101B-9397-08002B2CF9AE}" pid="3" name="Trefwoorden">
    <vt:lpwstr>208;#huisstijl|50524249-95cd-4f88-83fb-31390a2dfb60;#510;#communicatie|7484e2e8-6f8f-46b3-8d3d-daabb518267d;#209;#citymarketing|ab2ab6e9-2c7e-494f-bd55-f1767d08f5b8;#311;#MS Powerpoint|159f670a-4c45-4a62-88ac-fa7864d225b5</vt:lpwstr>
  </property>
  <property fmtid="{D5CDD505-2E9C-101B-9397-08002B2CF9AE}" pid="4" name="VrijeTermen">
    <vt:lpwstr/>
  </property>
  <property fmtid="{D5CDD505-2E9C-101B-9397-08002B2CF9AE}" pid="5" name="MMOnderdeel_x0020_van">
    <vt:lpwstr/>
  </property>
  <property fmtid="{D5CDD505-2E9C-101B-9397-08002B2CF9AE}" pid="6" name="MMOnderdeel van">
    <vt:lpwstr/>
  </property>
  <property fmtid="{D5CDD505-2E9C-101B-9397-08002B2CF9AE}" pid="7" name="VrijeTrefwoorden">
    <vt:lpwstr/>
  </property>
  <property fmtid="{D5CDD505-2E9C-101B-9397-08002B2CF9AE}" pid="8" name="VasteTrefwoorden">
    <vt:lpwstr>10;#communicatie portaal|b89749f7-bd07-4745-8e40-4598e2d7795c;#54;#huisstijl|e0b99af0-df45-4b78-90ba-73db844258cb</vt:lpwstr>
  </property>
  <property fmtid="{D5CDD505-2E9C-101B-9397-08002B2CF9AE}" pid="9" name="_dlc_policyId">
    <vt:lpwstr>0x0101005BDB5B1612359649A32AC29EA1AEA704005DF8EC695697E44C925694F08226077B|1589124849</vt:lpwstr>
  </property>
  <property fmtid="{D5CDD505-2E9C-101B-9397-08002B2CF9AE}" pid="10" name="ItemRetentionFormula">
    <vt:lpwstr>&lt;formula id="Microsoft.Office.RecordsManagement.PolicyFeatures.Expiration.Formula.BuiltIn"&gt;&lt;number&gt;1&lt;/number&gt;&lt;property&gt;Modified&lt;/property&gt;&lt;propertyId&gt;28cf69c5-fa48-462a-b5cd-27b6f9d2bd5f&lt;/propertyId&gt;&lt;period&gt;years&lt;/period&gt;&lt;/formula&gt;</vt:lpwstr>
  </property>
  <property fmtid="{D5CDD505-2E9C-101B-9397-08002B2CF9AE}" pid="11" name="Order">
    <vt:r8>6400</vt:r8>
  </property>
  <property fmtid="{D5CDD505-2E9C-101B-9397-08002B2CF9AE}" pid="12" name="_dlc_ExpireDate">
    <vt:filetime>2025-07-30T11:40:45Z</vt:filetime>
  </property>
  <property fmtid="{D5CDD505-2E9C-101B-9397-08002B2CF9AE}" pid="13" name="_dlc_DocIdItemGuid">
    <vt:lpwstr>8e1eae99-8fbf-43d5-b0c4-9928a14578f3</vt:lpwstr>
  </property>
  <property fmtid="{D5CDD505-2E9C-101B-9397-08002B2CF9AE}" pid="14" name="TaxKeyword">
    <vt:lpwstr/>
  </property>
  <property fmtid="{D5CDD505-2E9C-101B-9397-08002B2CF9AE}" pid="15" name="MediaServiceImageTags">
    <vt:lpwstr/>
  </property>
  <property fmtid="{D5CDD505-2E9C-101B-9397-08002B2CF9AE}" pid="16" name="Dossiertype">
    <vt:lpwstr/>
  </property>
  <property fmtid="{D5CDD505-2E9C-101B-9397-08002B2CF9AE}" pid="17" name="iadc89b14e6f46d3bf0676593dca1557">
    <vt:lpwstr/>
  </property>
  <property fmtid="{D5CDD505-2E9C-101B-9397-08002B2CF9AE}" pid="18" name="Documentsoort">
    <vt:lpwstr/>
  </property>
  <property fmtid="{D5CDD505-2E9C-101B-9397-08002B2CF9AE}" pid="19" name="Teamtrefwoorden">
    <vt:lpwstr/>
  </property>
</Properties>
</file>