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5"/>
  </p:sldMasterIdLst>
  <p:sldIdLst>
    <p:sldId id="276" r:id="rId6"/>
    <p:sldId id="286" r:id="rId7"/>
    <p:sldId id="289" r:id="rId8"/>
    <p:sldId id="287" r:id="rId9"/>
    <p:sldId id="288" r:id="rId10"/>
    <p:sldId id="291" r:id="rId11"/>
    <p:sldId id="290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F37A89-5EC6-467A-9D24-14938F1465BA}" v="20" dt="2022-12-12T14:38:00.7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émon Dammers" userId="f8b3c8c4-3c37-4aa8-a62a-a309fe18c6b7" providerId="ADAL" clId="{B0F37A89-5EC6-467A-9D24-14938F1465BA}"/>
    <pc:docChg chg="custSel modSld">
      <pc:chgData name="Rémon Dammers" userId="f8b3c8c4-3c37-4aa8-a62a-a309fe18c6b7" providerId="ADAL" clId="{B0F37A89-5EC6-467A-9D24-14938F1465BA}" dt="2022-12-12T14:38:00.785" v="13" actId="20577"/>
      <pc:docMkLst>
        <pc:docMk/>
      </pc:docMkLst>
      <pc:sldChg chg="delSp modSp mod">
        <pc:chgData name="Rémon Dammers" userId="f8b3c8c4-3c37-4aa8-a62a-a309fe18c6b7" providerId="ADAL" clId="{B0F37A89-5EC6-467A-9D24-14938F1465BA}" dt="2022-12-12T14:36:49.719" v="1" actId="478"/>
        <pc:sldMkLst>
          <pc:docMk/>
          <pc:sldMk cId="1773773718" sldId="276"/>
        </pc:sldMkLst>
        <pc:spChg chg="del mod">
          <ac:chgData name="Rémon Dammers" userId="f8b3c8c4-3c37-4aa8-a62a-a309fe18c6b7" providerId="ADAL" clId="{B0F37A89-5EC6-467A-9D24-14938F1465BA}" dt="2022-12-12T14:36:49.719" v="1" actId="478"/>
          <ac:spMkLst>
            <pc:docMk/>
            <pc:sldMk cId="1773773718" sldId="276"/>
            <ac:spMk id="12" creationId="{0845FF59-109A-41C2-B396-04757A2B164A}"/>
          </ac:spMkLst>
        </pc:spChg>
      </pc:sldChg>
      <pc:sldChg chg="modSp mod">
        <pc:chgData name="Rémon Dammers" userId="f8b3c8c4-3c37-4aa8-a62a-a309fe18c6b7" providerId="ADAL" clId="{B0F37A89-5EC6-467A-9D24-14938F1465BA}" dt="2022-12-12T14:37:16.728" v="3" actId="20577"/>
        <pc:sldMkLst>
          <pc:docMk/>
          <pc:sldMk cId="1203028864" sldId="286"/>
        </pc:sldMkLst>
        <pc:spChg chg="mod">
          <ac:chgData name="Rémon Dammers" userId="f8b3c8c4-3c37-4aa8-a62a-a309fe18c6b7" providerId="ADAL" clId="{B0F37A89-5EC6-467A-9D24-14938F1465BA}" dt="2022-12-12T14:37:16.728" v="3" actId="20577"/>
          <ac:spMkLst>
            <pc:docMk/>
            <pc:sldMk cId="1203028864" sldId="286"/>
            <ac:spMk id="5" creationId="{F129C780-01F9-4786-B809-48B0B6F87752}"/>
          </ac:spMkLst>
        </pc:spChg>
      </pc:sldChg>
      <pc:sldChg chg="modSp mod">
        <pc:chgData name="Rémon Dammers" userId="f8b3c8c4-3c37-4aa8-a62a-a309fe18c6b7" providerId="ADAL" clId="{B0F37A89-5EC6-467A-9D24-14938F1465BA}" dt="2022-12-12T14:37:39.033" v="7" actId="20577"/>
        <pc:sldMkLst>
          <pc:docMk/>
          <pc:sldMk cId="803783303" sldId="287"/>
        </pc:sldMkLst>
        <pc:spChg chg="mod">
          <ac:chgData name="Rémon Dammers" userId="f8b3c8c4-3c37-4aa8-a62a-a309fe18c6b7" providerId="ADAL" clId="{B0F37A89-5EC6-467A-9D24-14938F1465BA}" dt="2022-12-12T14:37:39.033" v="7" actId="20577"/>
          <ac:spMkLst>
            <pc:docMk/>
            <pc:sldMk cId="803783303" sldId="287"/>
            <ac:spMk id="5" creationId="{F129C780-01F9-4786-B809-48B0B6F87752}"/>
          </ac:spMkLst>
        </pc:spChg>
      </pc:sldChg>
      <pc:sldChg chg="modSp mod">
        <pc:chgData name="Rémon Dammers" userId="f8b3c8c4-3c37-4aa8-a62a-a309fe18c6b7" providerId="ADAL" clId="{B0F37A89-5EC6-467A-9D24-14938F1465BA}" dt="2022-12-12T14:37:45.788" v="9" actId="20577"/>
        <pc:sldMkLst>
          <pc:docMk/>
          <pc:sldMk cId="2300266079" sldId="288"/>
        </pc:sldMkLst>
        <pc:spChg chg="mod">
          <ac:chgData name="Rémon Dammers" userId="f8b3c8c4-3c37-4aa8-a62a-a309fe18c6b7" providerId="ADAL" clId="{B0F37A89-5EC6-467A-9D24-14938F1465BA}" dt="2022-12-12T14:37:45.788" v="9" actId="20577"/>
          <ac:spMkLst>
            <pc:docMk/>
            <pc:sldMk cId="2300266079" sldId="288"/>
            <ac:spMk id="5" creationId="{F129C780-01F9-4786-B809-48B0B6F87752}"/>
          </ac:spMkLst>
        </pc:spChg>
      </pc:sldChg>
      <pc:sldChg chg="modSp mod">
        <pc:chgData name="Rémon Dammers" userId="f8b3c8c4-3c37-4aa8-a62a-a309fe18c6b7" providerId="ADAL" clId="{B0F37A89-5EC6-467A-9D24-14938F1465BA}" dt="2022-12-12T14:37:30.884" v="5" actId="20577"/>
        <pc:sldMkLst>
          <pc:docMk/>
          <pc:sldMk cId="3755882972" sldId="289"/>
        </pc:sldMkLst>
        <pc:spChg chg="mod">
          <ac:chgData name="Rémon Dammers" userId="f8b3c8c4-3c37-4aa8-a62a-a309fe18c6b7" providerId="ADAL" clId="{B0F37A89-5EC6-467A-9D24-14938F1465BA}" dt="2022-12-12T14:37:30.884" v="5" actId="20577"/>
          <ac:spMkLst>
            <pc:docMk/>
            <pc:sldMk cId="3755882972" sldId="289"/>
            <ac:spMk id="5" creationId="{F129C780-01F9-4786-B809-48B0B6F87752}"/>
          </ac:spMkLst>
        </pc:spChg>
      </pc:sldChg>
      <pc:sldChg chg="modSp mod">
        <pc:chgData name="Rémon Dammers" userId="f8b3c8c4-3c37-4aa8-a62a-a309fe18c6b7" providerId="ADAL" clId="{B0F37A89-5EC6-467A-9D24-14938F1465BA}" dt="2022-12-12T14:38:00.785" v="13" actId="20577"/>
        <pc:sldMkLst>
          <pc:docMk/>
          <pc:sldMk cId="1045988634" sldId="290"/>
        </pc:sldMkLst>
        <pc:spChg chg="mod">
          <ac:chgData name="Rémon Dammers" userId="f8b3c8c4-3c37-4aa8-a62a-a309fe18c6b7" providerId="ADAL" clId="{B0F37A89-5EC6-467A-9D24-14938F1465BA}" dt="2022-12-12T14:38:00.785" v="13" actId="20577"/>
          <ac:spMkLst>
            <pc:docMk/>
            <pc:sldMk cId="1045988634" sldId="290"/>
            <ac:spMk id="5" creationId="{F129C780-01F9-4786-B809-48B0B6F87752}"/>
          </ac:spMkLst>
        </pc:spChg>
      </pc:sldChg>
      <pc:sldChg chg="modSp mod">
        <pc:chgData name="Rémon Dammers" userId="f8b3c8c4-3c37-4aa8-a62a-a309fe18c6b7" providerId="ADAL" clId="{B0F37A89-5EC6-467A-9D24-14938F1465BA}" dt="2022-12-12T14:37:51.553" v="11" actId="20577"/>
        <pc:sldMkLst>
          <pc:docMk/>
          <pc:sldMk cId="3180633797" sldId="291"/>
        </pc:sldMkLst>
        <pc:spChg chg="mod">
          <ac:chgData name="Rémon Dammers" userId="f8b3c8c4-3c37-4aa8-a62a-a309fe18c6b7" providerId="ADAL" clId="{B0F37A89-5EC6-467A-9D24-14938F1465BA}" dt="2022-12-12T14:37:51.553" v="11" actId="20577"/>
          <ac:spMkLst>
            <pc:docMk/>
            <pc:sldMk cId="3180633797" sldId="291"/>
            <ac:spMk id="5" creationId="{F129C780-01F9-4786-B809-48B0B6F8775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zonder foto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47999" y="2160000"/>
            <a:ext cx="10272000" cy="81626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5000" b="1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 van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1247999" y="2976261"/>
            <a:ext cx="10272000" cy="88134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 typeface="Arial"/>
              <a:buNone/>
              <a:defRPr sz="3400" baseline="0">
                <a:solidFill>
                  <a:srgbClr val="000000"/>
                </a:solidFill>
              </a:defRPr>
            </a:lvl1pPr>
            <a:lvl2pPr marL="457200" indent="0">
              <a:buFont typeface="Arial"/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1248001" y="6516001"/>
            <a:ext cx="1819921" cy="342000"/>
          </a:xfrm>
        </p:spPr>
        <p:txBody>
          <a:bodyPr lIns="0" tIns="0" rIns="0" bIns="0" anchor="t" anchorCtr="0"/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fld id="{0E8FEAC5-E696-4006-BCE4-2EC71C277B36}" type="datetime4">
              <a:rPr lang="nl-NL" smtClean="0"/>
              <a:pPr/>
              <a:t>12 december 2022</a:t>
            </a:fld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9739011" y="6514881"/>
            <a:ext cx="1780988" cy="343120"/>
          </a:xfrm>
        </p:spPr>
        <p:txBody>
          <a:bodyPr lIns="0" tIns="0" rIns="0" bIns="0" anchor="t" anchorCtr="0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</a:rPr>
              <a:t>Versie</a:t>
            </a:r>
          </a:p>
        </p:txBody>
      </p:sp>
    </p:spTree>
    <p:extLst>
      <p:ext uri="{BB962C8B-B14F-4D97-AF65-F5344CB8AC3E}">
        <p14:creationId xmlns:p14="http://schemas.microsoft.com/office/powerpoint/2010/main" val="348310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met foto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247999" y="1457726"/>
            <a:ext cx="10272000" cy="81626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5000" b="1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 van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1247999" y="2273987"/>
            <a:ext cx="10272000" cy="7441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 typeface="Arial"/>
              <a:buNone/>
              <a:defRPr sz="3400" baseline="0">
                <a:solidFill>
                  <a:srgbClr val="000000"/>
                </a:solidFill>
              </a:defRPr>
            </a:lvl1pPr>
            <a:lvl2pPr marL="457200" indent="0">
              <a:buFont typeface="Arial"/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1248001" y="6516001"/>
            <a:ext cx="1819921" cy="342000"/>
          </a:xfrm>
        </p:spPr>
        <p:txBody>
          <a:bodyPr lIns="0" tIns="0" rIns="0" bIns="0" anchor="t" anchorCtr="0"/>
          <a:lstStyle>
            <a:lvl1pPr>
              <a:defRPr sz="1100">
                <a:solidFill>
                  <a:srgbClr val="000000"/>
                </a:solidFill>
              </a:defRPr>
            </a:lvl1pPr>
          </a:lstStyle>
          <a:p>
            <a:fld id="{6DA7C99B-114B-468A-A191-1AA13055CFD7}" type="datetime4">
              <a:rPr lang="nl-NL" smtClean="0"/>
              <a:pPr/>
              <a:t>12 december 2022</a:t>
            </a:fld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9739011" y="6514881"/>
            <a:ext cx="1780988" cy="343120"/>
          </a:xfrm>
        </p:spPr>
        <p:txBody>
          <a:bodyPr lIns="0" tIns="0" rIns="0" bIns="0" anchor="t" anchorCtr="0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</a:rPr>
              <a:t>Versie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0" y="3042000"/>
            <a:ext cx="12192000" cy="3348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Font typeface="Arial"/>
              <a:buNone/>
              <a:defRPr sz="1400">
                <a:solidFill>
                  <a:srgbClr val="7F7F7F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0168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blad 1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"/>
            <a:ext cx="12192000" cy="1295400"/>
          </a:xfrm>
          <a:prstGeom prst="rect">
            <a:avLst/>
          </a:prstGeom>
        </p:spPr>
      </p:pic>
      <p:sp>
        <p:nvSpPr>
          <p:cNvPr id="14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1248001" y="6516001"/>
            <a:ext cx="1819921" cy="342000"/>
          </a:xfrm>
        </p:spPr>
        <p:txBody>
          <a:bodyPr lIns="0" tIns="0" rIns="0" bIns="0" anchor="t" anchorCtr="0"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3BDA68A4-14E2-4DEE-BF0D-344856097FC7}" type="datetime4">
              <a:rPr lang="nl-NL" smtClean="0"/>
              <a:t>12 december 2022</a:t>
            </a:fld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9739011" y="6514881"/>
            <a:ext cx="1780988" cy="343120"/>
          </a:xfrm>
        </p:spPr>
        <p:txBody>
          <a:bodyPr lIns="0" tIns="0" rIns="0" bIns="0" anchor="t" anchorCtr="0"/>
          <a:lstStyle>
            <a:lvl1pPr algn="r">
              <a:defRPr sz="1100">
                <a:solidFill>
                  <a:srgbClr val="000000"/>
                </a:solidFill>
              </a:defRPr>
            </a:lvl1pPr>
          </a:lstStyle>
          <a:p>
            <a:r>
              <a:rPr lang="nl-NL"/>
              <a:t>Versie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7999" y="360000"/>
            <a:ext cx="10272000" cy="81626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4200" b="1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9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0" y="6514882"/>
            <a:ext cx="1017883" cy="343119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FE63E531-1C3B-364E-9A80-B8838FF23FE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1248833" y="1611221"/>
            <a:ext cx="10272184" cy="4723012"/>
          </a:xfrm>
          <a:prstGeom prst="rect">
            <a:avLst/>
          </a:prstGeom>
        </p:spPr>
        <p:txBody>
          <a:bodyPr vert="horz" lIns="0" tIns="0" rIns="0" bIns="0"/>
          <a:lstStyle>
            <a:lvl1pPr marL="18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36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72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90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678142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blad 1 met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"/>
            <a:ext cx="12192000" cy="1295400"/>
          </a:xfrm>
          <a:prstGeom prst="rect">
            <a:avLst/>
          </a:prstGeom>
        </p:spPr>
      </p:pic>
      <p:sp>
        <p:nvSpPr>
          <p:cNvPr id="14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1248001" y="6516001"/>
            <a:ext cx="1819921" cy="342000"/>
          </a:xfrm>
        </p:spPr>
        <p:txBody>
          <a:bodyPr lIns="0" tIns="0" rIns="0" bIns="0" anchor="t" anchorCtr="0"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7E0AFF20-9919-4E4A-854F-A4B2849700F6}" type="datetime4">
              <a:rPr lang="nl-NL" smtClean="0"/>
              <a:t>12 december 2022</a:t>
            </a:fld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9739011" y="6514881"/>
            <a:ext cx="1780988" cy="343120"/>
          </a:xfrm>
        </p:spPr>
        <p:txBody>
          <a:bodyPr lIns="0" tIns="0" rIns="0" bIns="0" anchor="t" anchorCtr="0"/>
          <a:lstStyle>
            <a:lvl1pPr algn="r">
              <a:defRPr sz="1100">
                <a:solidFill>
                  <a:srgbClr val="000000"/>
                </a:solidFill>
              </a:defRPr>
            </a:lvl1pPr>
          </a:lstStyle>
          <a:p>
            <a:r>
              <a:rPr lang="nl-NL"/>
              <a:t>Versie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7999" y="360000"/>
            <a:ext cx="10272000" cy="81626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4200" b="1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9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0" y="6514882"/>
            <a:ext cx="1017883" cy="343119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FE63E531-1C3B-364E-9A80-B8838FF23FE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1248834" y="1611221"/>
            <a:ext cx="5457777" cy="4723012"/>
          </a:xfrm>
          <a:prstGeom prst="rect">
            <a:avLst/>
          </a:prstGeom>
        </p:spPr>
        <p:txBody>
          <a:bodyPr vert="horz" lIns="0" tIns="0" rIns="0" bIns="0"/>
          <a:lstStyle>
            <a:lvl1pPr marL="18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36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72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90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7201283" y="1733674"/>
            <a:ext cx="4319735" cy="4373424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800">
                <a:solidFill>
                  <a:srgbClr val="7F7F7F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6566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blad 2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1248001" y="6516001"/>
            <a:ext cx="1819921" cy="342000"/>
          </a:xfrm>
        </p:spPr>
        <p:txBody>
          <a:bodyPr lIns="0" tIns="0" rIns="0" bIns="0" anchor="t" anchorCtr="0"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F7685EEB-ACFC-4FF9-B017-3158B72AE378}" type="datetime4">
              <a:rPr lang="nl-NL" smtClean="0"/>
              <a:t>12 december 2022</a:t>
            </a:fld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9739011" y="6514881"/>
            <a:ext cx="1780988" cy="343120"/>
          </a:xfrm>
        </p:spPr>
        <p:txBody>
          <a:bodyPr lIns="0" tIns="0" rIns="0" bIns="0" anchor="t" anchorCtr="0"/>
          <a:lstStyle>
            <a:lvl1pPr algn="r">
              <a:defRPr sz="1100">
                <a:solidFill>
                  <a:srgbClr val="000000"/>
                </a:solidFill>
              </a:defRPr>
            </a:lvl1pPr>
          </a:lstStyle>
          <a:p>
            <a:r>
              <a:rPr lang="nl-NL"/>
              <a:t>Versie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7999" y="930755"/>
            <a:ext cx="10272000" cy="64596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400" b="1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9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0" y="6514882"/>
            <a:ext cx="1017883" cy="343119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FE63E531-1C3B-364E-9A80-B8838FF23FE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1248833" y="1611221"/>
            <a:ext cx="10272184" cy="4723012"/>
          </a:xfrm>
          <a:prstGeom prst="rect">
            <a:avLst/>
          </a:prstGeom>
        </p:spPr>
        <p:txBody>
          <a:bodyPr vert="horz" lIns="0" tIns="0" rIns="0" bIns="0"/>
          <a:lstStyle>
            <a:lvl1pPr marL="18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36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72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90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42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blad 2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1248001" y="6516001"/>
            <a:ext cx="1819921" cy="342000"/>
          </a:xfrm>
        </p:spPr>
        <p:txBody>
          <a:bodyPr lIns="0" tIns="0" rIns="0" bIns="0" anchor="t" anchorCtr="0"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51213231-3814-4321-A25D-0FAF054E1700}" type="datetime4">
              <a:rPr lang="nl-NL" smtClean="0"/>
              <a:t>12 december 2022</a:t>
            </a:fld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9739011" y="6514881"/>
            <a:ext cx="1780988" cy="343120"/>
          </a:xfrm>
        </p:spPr>
        <p:txBody>
          <a:bodyPr lIns="0" tIns="0" rIns="0" bIns="0" anchor="t" anchorCtr="0"/>
          <a:lstStyle>
            <a:lvl1pPr algn="r">
              <a:defRPr sz="1100">
                <a:solidFill>
                  <a:srgbClr val="000000"/>
                </a:solidFill>
              </a:defRPr>
            </a:lvl1pPr>
          </a:lstStyle>
          <a:p>
            <a:r>
              <a:rPr lang="nl-NL"/>
              <a:t>Versie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7999" y="930755"/>
            <a:ext cx="10272000" cy="64596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400" b="1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9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0" y="6514882"/>
            <a:ext cx="1017883" cy="343119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FE63E531-1C3B-364E-9A80-B8838FF23FE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7201283" y="1733674"/>
            <a:ext cx="4319735" cy="4373424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800">
                <a:solidFill>
                  <a:srgbClr val="7F7F7F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1248834" y="1611221"/>
            <a:ext cx="5457777" cy="4723012"/>
          </a:xfrm>
          <a:prstGeom prst="rect">
            <a:avLst/>
          </a:prstGeom>
        </p:spPr>
        <p:txBody>
          <a:bodyPr vert="horz" lIns="0" tIns="0" rIns="0" bIns="0"/>
          <a:lstStyle>
            <a:lvl1pPr marL="18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36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72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90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7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</a:rPr>
              <a:t>Versie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fld id="{7DF78E46-3270-4E6C-AF7E-11496CD4C5CB}" type="datetime4">
              <a:rPr lang="nl-NL" smtClean="0"/>
              <a:pPr/>
              <a:t>12 december 2022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FE63E531-1C3B-364E-9A80-B8838FF23FE5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149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/>
  <p:txStyles>
    <p:titleStyle>
      <a:lvl1pPr algn="l" defTabSz="457200" rtl="0" fontAlgn="base">
        <a:spcBef>
          <a:spcPct val="0"/>
        </a:spcBef>
        <a:spcAft>
          <a:spcPct val="0"/>
        </a:spcAft>
        <a:defRPr sz="4400" kern="1200">
          <a:solidFill>
            <a:srgbClr val="074354"/>
          </a:solidFill>
          <a:latin typeface="Arial"/>
          <a:ea typeface="+mj-ea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9pPr>
    </p:titleStyle>
    <p:bodyStyle>
      <a:lvl1pPr marL="457200" indent="-457200" algn="l" defTabSz="457200" rtl="0" fontAlgn="base">
        <a:spcBef>
          <a:spcPct val="20000"/>
        </a:spcBef>
        <a:spcAft>
          <a:spcPct val="0"/>
        </a:spcAft>
        <a:buBlip>
          <a:blip r:embed="rId8"/>
        </a:buBlip>
        <a:defRPr sz="3200" kern="1200">
          <a:solidFill>
            <a:srgbClr val="074354"/>
          </a:solidFill>
          <a:latin typeface="Arial"/>
          <a:ea typeface="+mn-ea"/>
          <a:cs typeface="Arial"/>
        </a:defRPr>
      </a:lvl1pPr>
      <a:lvl2pPr marL="914400" indent="-457200" algn="l" defTabSz="457200" rtl="0" fontAlgn="base">
        <a:spcBef>
          <a:spcPct val="20000"/>
        </a:spcBef>
        <a:spcAft>
          <a:spcPct val="0"/>
        </a:spcAft>
        <a:buBlip>
          <a:blip r:embed="rId8"/>
        </a:buBlip>
        <a:defRPr sz="2800" kern="1200">
          <a:solidFill>
            <a:srgbClr val="074354"/>
          </a:solidFill>
          <a:latin typeface="Arial"/>
          <a:ea typeface="+mn-ea"/>
          <a:cs typeface="Arial"/>
        </a:defRPr>
      </a:lvl2pPr>
      <a:lvl3pPr marL="1257300" indent="-342900" algn="l" defTabSz="457200" rtl="0" fontAlgn="base">
        <a:spcBef>
          <a:spcPct val="20000"/>
        </a:spcBef>
        <a:spcAft>
          <a:spcPct val="0"/>
        </a:spcAft>
        <a:buBlip>
          <a:blip r:embed="rId8"/>
        </a:buBlip>
        <a:defRPr sz="2400" kern="1200">
          <a:solidFill>
            <a:srgbClr val="074354"/>
          </a:solidFill>
          <a:latin typeface="Arial"/>
          <a:ea typeface="+mn-ea"/>
          <a:cs typeface="Arial"/>
        </a:defRPr>
      </a:lvl3pPr>
      <a:lvl4pPr marL="1714500" indent="-342900" algn="l" defTabSz="457200" rtl="0" fontAlgn="base">
        <a:spcBef>
          <a:spcPct val="20000"/>
        </a:spcBef>
        <a:spcAft>
          <a:spcPct val="0"/>
        </a:spcAft>
        <a:buBlip>
          <a:blip r:embed="rId8"/>
        </a:buBlip>
        <a:defRPr sz="2000" kern="1200">
          <a:solidFill>
            <a:srgbClr val="074354"/>
          </a:solidFill>
          <a:latin typeface="Arial"/>
          <a:ea typeface="+mn-ea"/>
          <a:cs typeface="Arial"/>
        </a:defRPr>
      </a:lvl4pPr>
      <a:lvl5pPr marL="2171700" indent="-342900" algn="l" defTabSz="457200" rtl="0" fontAlgn="base">
        <a:spcBef>
          <a:spcPct val="20000"/>
        </a:spcBef>
        <a:spcAft>
          <a:spcPct val="0"/>
        </a:spcAft>
        <a:buBlip>
          <a:blip r:embed="rId8"/>
        </a:buBlip>
        <a:defRPr sz="2000" kern="1200">
          <a:solidFill>
            <a:srgbClr val="074354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1"/>
          </p:nvPr>
        </p:nvSpPr>
        <p:spPr>
          <a:xfrm>
            <a:off x="1248001" y="6516001"/>
            <a:ext cx="1819921" cy="342000"/>
          </a:xfrm>
        </p:spPr>
        <p:txBody>
          <a:bodyPr anchor="t">
            <a:normAutofit/>
          </a:bodyPr>
          <a:lstStyle/>
          <a:p>
            <a:pPr defTabSz="457200" fontAlgn="base">
              <a:spcBef>
                <a:spcPct val="0"/>
              </a:spcBef>
              <a:spcAft>
                <a:spcPts val="600"/>
              </a:spcAft>
            </a:pPr>
            <a:fld id="{6DA7C99B-114B-468A-A191-1AA13055CFD7}" type="datetime4">
              <a:rPr lang="nl-NL"/>
              <a:pPr defTabSz="457200" fontAlgn="base">
                <a:spcBef>
                  <a:spcPct val="0"/>
                </a:spcBef>
                <a:spcAft>
                  <a:spcPts val="600"/>
                </a:spcAft>
              </a:pPr>
              <a:t>12 december 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2"/>
          </p:nvPr>
        </p:nvSpPr>
        <p:spPr>
          <a:xfrm>
            <a:off x="9739011" y="6514881"/>
            <a:ext cx="1780988" cy="343120"/>
          </a:xfrm>
        </p:spPr>
        <p:txBody>
          <a:bodyPr anchor="t">
            <a:normAutofit/>
          </a:bodyPr>
          <a:lstStyle/>
          <a:p>
            <a:pPr defTabSz="457200" fontAlgn="base">
              <a:spcBef>
                <a:spcPct val="0"/>
              </a:spcBef>
              <a:spcAft>
                <a:spcPts val="600"/>
              </a:spcAft>
            </a:pPr>
            <a:r>
              <a:rPr lang="nl-NL"/>
              <a:t>Versie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7999" y="360000"/>
            <a:ext cx="10272000" cy="816260"/>
          </a:xfrm>
        </p:spPr>
        <p:txBody>
          <a:bodyPr>
            <a:normAutofit/>
          </a:bodyPr>
          <a:lstStyle/>
          <a:p>
            <a:r>
              <a:rPr lang="nl-NL"/>
              <a:t>Staat de boom op een goede plek?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1248834" y="1611221"/>
            <a:ext cx="5457777" cy="472301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Jullie krijgen een aantal bomen in de stad te zien.</a:t>
            </a:r>
          </a:p>
          <a:p>
            <a:pPr>
              <a:spcAft>
                <a:spcPts val="600"/>
              </a:spcAft>
            </a:pPr>
            <a:r>
              <a:rPr lang="nl-NL"/>
              <a:t>Beantwoord steeds de vraag;</a:t>
            </a:r>
          </a:p>
          <a:p>
            <a:pPr lvl="1">
              <a:spcAft>
                <a:spcPts val="600"/>
              </a:spcAft>
            </a:pPr>
            <a:r>
              <a:rPr lang="nl-NL"/>
              <a:t>Wat vinden jullie van deze boom?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Niets mis mee, staat er goed bij want…..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Staat niet heel handig, want….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Geen idee, ik heb meer informatie nodig over….</a:t>
            </a:r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0DFCBEF0-15B5-47C8-BBFB-197CBFF48DC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r="1" b="4327"/>
          <a:stretch/>
        </p:blipFill>
        <p:spPr>
          <a:xfrm>
            <a:off x="7201283" y="1733674"/>
            <a:ext cx="4319735" cy="4373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3773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36A844A-98DF-4E84-9649-3078072D1E6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48001" y="6516001"/>
            <a:ext cx="1819921" cy="342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BDA68A4-14E2-4DEE-BF0D-344856097FC7}" type="datetime4">
              <a:rPr lang="nl-NL" smtClean="0"/>
              <a:pPr>
                <a:spcAft>
                  <a:spcPts val="600"/>
                </a:spcAft>
              </a:pPr>
              <a:t>12 december 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A21258A-8021-40E8-B690-06FC6919F1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39011" y="6514881"/>
            <a:ext cx="1780988" cy="34312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Versie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F928BD9D-C813-4C98-A219-0533D9FC6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999" y="360000"/>
            <a:ext cx="10272000" cy="816260"/>
          </a:xfrm>
        </p:spPr>
        <p:txBody>
          <a:bodyPr/>
          <a:lstStyle/>
          <a:p>
            <a:r>
              <a:rPr lang="en-US"/>
              <a:t>Boom 1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29C780-01F9-4786-B809-48B0B6F87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14882"/>
            <a:ext cx="1017883" cy="34311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1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076BD11-0645-4A0D-A909-17B1A933D9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23" y="1577383"/>
            <a:ext cx="4745307" cy="4723012"/>
          </a:xfrm>
        </p:spPr>
        <p:txBody>
          <a:bodyPr/>
          <a:lstStyle/>
          <a:p>
            <a:pPr lvl="1">
              <a:spcAft>
                <a:spcPts val="600"/>
              </a:spcAft>
            </a:pPr>
            <a:r>
              <a:rPr lang="nl-NL"/>
              <a:t>Wat vinden jullie van deze boom?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Niets mis mee, staat er goed bij want…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Staat niet heel handig, want….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Geen idee, ik heb meer informatie nodig over…</a:t>
            </a:r>
          </a:p>
          <a:p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D26DBAA-1824-4BB4-A29F-5A3E8A985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4327"/>
          <a:stretch/>
        </p:blipFill>
        <p:spPr>
          <a:xfrm>
            <a:off x="5516218" y="261639"/>
            <a:ext cx="6360822" cy="64398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3028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36A844A-98DF-4E84-9649-3078072D1E6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48001" y="6516001"/>
            <a:ext cx="1819921" cy="342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BDA68A4-14E2-4DEE-BF0D-344856097FC7}" type="datetime4">
              <a:rPr lang="nl-NL" smtClean="0"/>
              <a:pPr>
                <a:spcAft>
                  <a:spcPts val="600"/>
                </a:spcAft>
              </a:pPr>
              <a:t>12 december 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A21258A-8021-40E8-B690-06FC6919F1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39011" y="6514881"/>
            <a:ext cx="1780988" cy="34312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Versie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F928BD9D-C813-4C98-A219-0533D9FC6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999" y="360000"/>
            <a:ext cx="10272000" cy="816260"/>
          </a:xfrm>
        </p:spPr>
        <p:txBody>
          <a:bodyPr/>
          <a:lstStyle/>
          <a:p>
            <a:r>
              <a:rPr lang="en-US"/>
              <a:t>Boom 2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29C780-01F9-4786-B809-48B0B6F87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14882"/>
            <a:ext cx="1017883" cy="34311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2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076BD11-0645-4A0D-A909-17B1A933D9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23" y="1577383"/>
            <a:ext cx="3785187" cy="4723012"/>
          </a:xfrm>
        </p:spPr>
        <p:txBody>
          <a:bodyPr/>
          <a:lstStyle/>
          <a:p>
            <a:pPr lvl="1">
              <a:spcAft>
                <a:spcPts val="600"/>
              </a:spcAft>
            </a:pPr>
            <a:r>
              <a:rPr lang="nl-NL"/>
              <a:t>Wat vinden jullie van deze boom?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Niets mis mee, staat er goed bij want…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Staat niet heel handig, want….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Geen idee, ik heb meer informatie nodig over…</a:t>
            </a:r>
          </a:p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6C1FE4F-DA11-4D6E-A104-A7FB11882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813" y="1577383"/>
            <a:ext cx="7672187" cy="510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82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36A844A-98DF-4E84-9649-3078072D1E6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48001" y="6516001"/>
            <a:ext cx="1819921" cy="342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BDA68A4-14E2-4DEE-BF0D-344856097FC7}" type="datetime4">
              <a:rPr lang="nl-NL" smtClean="0"/>
              <a:pPr>
                <a:spcAft>
                  <a:spcPts val="600"/>
                </a:spcAft>
              </a:pPr>
              <a:t>12 december 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A21258A-8021-40E8-B690-06FC6919F1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39011" y="6514881"/>
            <a:ext cx="1780988" cy="34312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Versie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F928BD9D-C813-4C98-A219-0533D9FC6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999" y="360000"/>
            <a:ext cx="10272000" cy="816260"/>
          </a:xfrm>
        </p:spPr>
        <p:txBody>
          <a:bodyPr/>
          <a:lstStyle/>
          <a:p>
            <a:r>
              <a:rPr lang="en-US"/>
              <a:t>Bomen 3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29C780-01F9-4786-B809-48B0B6F87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14882"/>
            <a:ext cx="1017883" cy="34311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3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076BD11-0645-4A0D-A909-17B1A933D9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9033" y="1687353"/>
            <a:ext cx="4038657" cy="4723012"/>
          </a:xfrm>
        </p:spPr>
        <p:txBody>
          <a:bodyPr/>
          <a:lstStyle/>
          <a:p>
            <a:pPr lvl="1">
              <a:spcAft>
                <a:spcPts val="600"/>
              </a:spcAft>
            </a:pPr>
            <a:r>
              <a:rPr lang="nl-NL"/>
              <a:t>Wat vinden jullie van deze boom?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Niets mis mee, staan er goed bij want …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Staan niet heel handig, want….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Geen idee, ik heb meer informatie nodig over…..</a:t>
            </a:r>
          </a:p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1511BB-6550-42FB-9536-0A38A5E23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541" b="12500"/>
          <a:stretch/>
        </p:blipFill>
        <p:spPr>
          <a:xfrm>
            <a:off x="4377690" y="685691"/>
            <a:ext cx="781431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83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36A844A-98DF-4E84-9649-3078072D1E6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48001" y="6516001"/>
            <a:ext cx="1819921" cy="342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BDA68A4-14E2-4DEE-BF0D-344856097FC7}" type="datetime4">
              <a:rPr lang="nl-NL" smtClean="0"/>
              <a:pPr>
                <a:spcAft>
                  <a:spcPts val="600"/>
                </a:spcAft>
              </a:pPr>
              <a:t>12 december 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A21258A-8021-40E8-B690-06FC6919F1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39011" y="6514881"/>
            <a:ext cx="1780988" cy="34312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Versie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F928BD9D-C813-4C98-A219-0533D9FC6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999" y="360000"/>
            <a:ext cx="10272000" cy="816260"/>
          </a:xfrm>
        </p:spPr>
        <p:txBody>
          <a:bodyPr/>
          <a:lstStyle/>
          <a:p>
            <a:r>
              <a:rPr lang="en-US"/>
              <a:t>Boom 4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29C780-01F9-4786-B809-48B0B6F87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14882"/>
            <a:ext cx="1017883" cy="34311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4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076BD11-0645-4A0D-A909-17B1A933D9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23" y="1577383"/>
            <a:ext cx="5457777" cy="4723012"/>
          </a:xfrm>
        </p:spPr>
        <p:txBody>
          <a:bodyPr/>
          <a:lstStyle/>
          <a:p>
            <a:pPr lvl="1">
              <a:spcAft>
                <a:spcPts val="600"/>
              </a:spcAft>
            </a:pPr>
            <a:r>
              <a:rPr lang="nl-NL"/>
              <a:t>Wat vinden jullie van deze boom?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Niets mis mee, staat er goed bij want….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Staat niet heel handig, want….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Geen idee, ik heb meer informatie nodig. </a:t>
            </a:r>
          </a:p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1D2B780-A267-4F65-A41D-671009906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505" y="0"/>
            <a:ext cx="4566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6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36A844A-98DF-4E84-9649-3078072D1E6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48001" y="6516001"/>
            <a:ext cx="1819921" cy="342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BDA68A4-14E2-4DEE-BF0D-344856097FC7}" type="datetime4">
              <a:rPr lang="nl-NL" smtClean="0"/>
              <a:pPr>
                <a:spcAft>
                  <a:spcPts val="600"/>
                </a:spcAft>
              </a:pPr>
              <a:t>12 december 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A21258A-8021-40E8-B690-06FC6919F1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39011" y="6514881"/>
            <a:ext cx="1780988" cy="34312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Versie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F928BD9D-C813-4C98-A219-0533D9FC6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999" y="360000"/>
            <a:ext cx="10272000" cy="816260"/>
          </a:xfrm>
        </p:spPr>
        <p:txBody>
          <a:bodyPr/>
          <a:lstStyle/>
          <a:p>
            <a:r>
              <a:rPr lang="en-US"/>
              <a:t>Bomen 5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29C780-01F9-4786-B809-48B0B6F87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14882"/>
            <a:ext cx="1017883" cy="34311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5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076BD11-0645-4A0D-A909-17B1A933D9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23" y="1577383"/>
            <a:ext cx="4902323" cy="4723012"/>
          </a:xfrm>
        </p:spPr>
        <p:txBody>
          <a:bodyPr/>
          <a:lstStyle/>
          <a:p>
            <a:pPr lvl="1">
              <a:spcAft>
                <a:spcPts val="600"/>
              </a:spcAft>
            </a:pPr>
            <a:r>
              <a:rPr lang="nl-NL"/>
              <a:t>Wat vinden jullie van deze bomen?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Niets mis mee, staan er goed bij want….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Staan niet heel handig, want….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Geen idee, ik heb meer informatie nodig want …... </a:t>
            </a:r>
          </a:p>
          <a:p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FA121BB-841C-4EA2-93F8-2F551E66E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546" y="646248"/>
            <a:ext cx="6651454" cy="556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33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36A844A-98DF-4E84-9649-3078072D1E6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48001" y="6516001"/>
            <a:ext cx="1819921" cy="342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BDA68A4-14E2-4DEE-BF0D-344856097FC7}" type="datetime4">
              <a:rPr lang="nl-NL" smtClean="0"/>
              <a:pPr>
                <a:spcAft>
                  <a:spcPts val="600"/>
                </a:spcAft>
              </a:pPr>
              <a:t>12 december 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A21258A-8021-40E8-B690-06FC6919F1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39011" y="6514881"/>
            <a:ext cx="1780988" cy="34312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Versie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F928BD9D-C813-4C98-A219-0533D9FC6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999" y="360000"/>
            <a:ext cx="10272000" cy="816260"/>
          </a:xfrm>
        </p:spPr>
        <p:txBody>
          <a:bodyPr/>
          <a:lstStyle/>
          <a:p>
            <a:r>
              <a:rPr lang="en-US"/>
              <a:t>Bomen 6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29C780-01F9-4786-B809-48B0B6F87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14882"/>
            <a:ext cx="1017883" cy="34311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6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076BD11-0645-4A0D-A909-17B1A933D9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23" y="1577383"/>
            <a:ext cx="4916757" cy="4723012"/>
          </a:xfrm>
        </p:spPr>
        <p:txBody>
          <a:bodyPr/>
          <a:lstStyle/>
          <a:p>
            <a:pPr lvl="1">
              <a:spcAft>
                <a:spcPts val="600"/>
              </a:spcAft>
            </a:pPr>
            <a:r>
              <a:rPr lang="nl-NL"/>
              <a:t>Wat vinden jullie van deze bomen?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Niets mis mee, staan er goed bij want….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Staan niet heel handig, want….</a:t>
            </a:r>
          </a:p>
          <a:p>
            <a:pPr marL="702900" lvl="2" indent="-342900">
              <a:spcAft>
                <a:spcPts val="600"/>
              </a:spcAft>
              <a:buAutoNum type="alphaUcParenR"/>
            </a:pPr>
            <a:r>
              <a:rPr lang="nl-NL"/>
              <a:t>Geen idee, ik heb meer informatie nodig, want. …..</a:t>
            </a:r>
          </a:p>
          <a:p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DDC9988-6FBB-4686-A459-82E72221A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08" r="6667"/>
          <a:stretch/>
        </p:blipFill>
        <p:spPr>
          <a:xfrm>
            <a:off x="5634990" y="0"/>
            <a:ext cx="6640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88634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gemeentedh-template">
  <a:themeElements>
    <a:clrScheme name="Den Haag Blauw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92262"/>
      </a:accent1>
      <a:accent2>
        <a:srgbClr val="144C92"/>
      </a:accent2>
      <a:accent3>
        <a:srgbClr val="1C75BF"/>
      </a:accent3>
      <a:accent4>
        <a:srgbClr val="3697D6"/>
      </a:accent4>
      <a:accent5>
        <a:srgbClr val="3697D6"/>
      </a:accent5>
      <a:accent6>
        <a:srgbClr val="3697D6"/>
      </a:accent6>
      <a:hlink>
        <a:srgbClr val="192262"/>
      </a:hlink>
      <a:folHlink>
        <a:srgbClr val="192262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06be366b-76c1-48e2-8e84-0219a6e6b478">
      <Terms xmlns="http://schemas.microsoft.com/office/infopath/2007/PartnerControls"/>
    </TaxKeywordTaxHTField>
    <ofae577968ed4be8b7cfa6b3c1b2b2a3 xmlns="06be366b-76c1-48e2-8e84-0219a6e6b478">
      <Terms xmlns="http://schemas.microsoft.com/office/infopath/2007/PartnerControls"/>
    </ofae577968ed4be8b7cfa6b3c1b2b2a3>
    <ebb03eb60f1c456383d550cda2a2ac01 xmlns="06be366b-76c1-48e2-8e84-0219a6e6b478">
      <Terms xmlns="http://schemas.microsoft.com/office/infopath/2007/PartnerControls"/>
    </ebb03eb60f1c456383d550cda2a2ac01>
    <TaxCatchAll xmlns="06be366b-76c1-48e2-8e84-0219a6e6b478" xsi:nil="true"/>
    <_dlc_DocId xmlns="06be366b-76c1-48e2-8e84-0219a6e6b478">5D7JNWZJD7MU-1376080299-674</_dlc_DocId>
    <_dlc_DocIdUrl xmlns="06be366b-76c1-48e2-8e84-0219a6e6b478">
      <Url>https://denhaag.sharepoint.com/sites/Milieueducatie_DSB_ANME/_layouts/15/DocIdRedir.aspx?ID=5D7JNWZJD7MU-1376080299-674</Url>
      <Description>5D7JNWZJD7MU-1376080299-674</Description>
    </_dlc_DocIdUrl>
    <lcf76f155ced4ddcb4097134ff3c332f xmlns="6fc73856-965d-4c01-b6ec-de85b755efe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oces - GDH Word Document" ma:contentTypeID="0x0101008696D14171FA4CED8F032AD334D7A9EF000E75E8D5DA4C4C449790B8D5260A01D1" ma:contentTypeVersion="23" ma:contentTypeDescription="Maak een nieuw Word document." ma:contentTypeScope="" ma:versionID="fa4778337c8a66b7c5f540c5274d07a9">
  <xsd:schema xmlns:xsd="http://www.w3.org/2001/XMLSchema" xmlns:xs="http://www.w3.org/2001/XMLSchema" xmlns:p="http://schemas.microsoft.com/office/2006/metadata/properties" xmlns:ns2="06be366b-76c1-48e2-8e84-0219a6e6b478" xmlns:ns3="6fc73856-965d-4c01-b6ec-de85b755efe9" targetNamespace="http://schemas.microsoft.com/office/2006/metadata/properties" ma:root="true" ma:fieldsID="f7965e1c2104671bf21a0163f23c78bc" ns2:_="" ns3:_="">
    <xsd:import namespace="06be366b-76c1-48e2-8e84-0219a6e6b478"/>
    <xsd:import namespace="6fc73856-965d-4c01-b6ec-de85b755efe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ebb03eb60f1c456383d550cda2a2ac01" minOccurs="0"/>
                <xsd:element ref="ns2:TaxCatchAll" minOccurs="0"/>
                <xsd:element ref="ns2:TaxCatchAllLabel" minOccurs="0"/>
                <xsd:element ref="ns2:ofae577968ed4be8b7cfa6b3c1b2b2a3" minOccurs="0"/>
                <xsd:element ref="ns2:TaxKeywordTaxHTFiel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be366b-76c1-48e2-8e84-0219a6e6b47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ebb03eb60f1c456383d550cda2a2ac01" ma:index="11" nillable="true" ma:taxonomy="true" ma:internalName="ebb03eb60f1c456383d550cda2a2ac01" ma:taxonomyFieldName="Teamtrefwoorden" ma:displayName="Teamtrefwoorden" ma:fieldId="{ebb03eb6-0f1c-4563-83d5-50cda2a2ac01}" ma:sspId="0f84c60b-fce4-43bd-9f97-923732063525" ma:termSetId="64946c82-0627-44db-b90b-63b2828d47c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eccf10b4-1883-4fb5-98bd-7bb1b537aedc}" ma:internalName="TaxCatchAll" ma:showField="CatchAllData" ma:web="06be366b-76c1-48e2-8e84-0219a6e6b4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eccf10b4-1883-4fb5-98bd-7bb1b537aedc}" ma:internalName="TaxCatchAllLabel" ma:readOnly="true" ma:showField="CatchAllDataLabel" ma:web="06be366b-76c1-48e2-8e84-0219a6e6b4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fae577968ed4be8b7cfa6b3c1b2b2a3" ma:index="15" nillable="true" ma:taxonomy="true" ma:internalName="ofae577968ed4be8b7cfa6b3c1b2b2a3" ma:taxonomyFieldName="Documentsoort" ma:displayName="Documentsoort" ma:fieldId="{8fae5779-68ed-4be8-b7cf-a6b3c1b2b2a3}" ma:sspId="0f84c60b-fce4-43bd-9f97-923732063525" ma:termSetId="44435a80-4415-4597-a153-5101d02dcbd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17" nillable="true" ma:taxonomy="true" ma:internalName="TaxKeywordTaxHTField" ma:taxonomyFieldName="TaxKeyword" ma:displayName="Ondernemingstrefwoorden" ma:fieldId="{23f27201-bee3-471e-b2e7-b64fd8b7ca38}" ma:taxonomyMulti="true" ma:sspId="0f84c60b-fce4-43bd-9f97-92373206352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2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c73856-965d-4c01-b6ec-de85b755ef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2" nillable="true" ma:displayName="Tags" ma:internalName="MediaServiceAutoTag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32" nillable="true" ma:taxonomy="true" ma:internalName="lcf76f155ced4ddcb4097134ff3c332f" ma:taxonomyFieldName="MediaServiceImageTags" ma:displayName="Afbeeldingtags" ma:readOnly="false" ma:fieldId="{5cf76f15-5ced-4ddc-b409-7134ff3c332f}" ma:taxonomyMulti="true" ma:sspId="0f84c60b-fce4-43bd-9f97-9237320635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8E90E27-3275-4146-836A-5DB25EF4BD2E}">
  <ds:schemaRefs>
    <ds:schemaRef ds:uri="06be366b-76c1-48e2-8e84-0219a6e6b478"/>
    <ds:schemaRef ds:uri="6fc73856-965d-4c01-b6ec-de85b755efe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3D61425-305F-432F-A105-E4F919814D81}">
  <ds:schemaRefs>
    <ds:schemaRef ds:uri="06be366b-76c1-48e2-8e84-0219a6e6b478"/>
    <ds:schemaRef ds:uri="6fc73856-965d-4c01-b6ec-de85b755ef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ED54368-75C9-4E3E-88B3-4C3FC77CB68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8A01BA6-BC1E-49E8-9956-77A4E5D6BBCD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f03e95be-f593-41dc-b647-f46fbd6a5fa3}" enabled="1" method="Standard" siteId="{8c653938-6726-49c5-bca7-8e44a4bf202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powerpoint-gemeentedh-template</vt:lpstr>
      <vt:lpstr>Staat de boom op een goede plek?</vt:lpstr>
      <vt:lpstr>Boom 1</vt:lpstr>
      <vt:lpstr>Boom 2</vt:lpstr>
      <vt:lpstr>Bomen 3</vt:lpstr>
      <vt:lpstr>Boom 4</vt:lpstr>
      <vt:lpstr>Bomen 5</vt:lpstr>
      <vt:lpstr>Bomen 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Rémon Dammers</dc:creator>
  <cp:revision>1</cp:revision>
  <dcterms:created xsi:type="dcterms:W3CDTF">2020-12-02T08:31:27Z</dcterms:created>
  <dcterms:modified xsi:type="dcterms:W3CDTF">2022-12-12T14:38:19Z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0x0101008696D14171FA4CED8F032AD334D7A9EF000E75E8D5DA4C4C449790B8D5260A01D1</vt:lpwstr>
  </property>
  <property fmtid="{D5CDD505-2E9C-101B-9397-08002B2CF9AE}" pid="3" name="_dlc_DocIdItemGuid">
    <vt:lpwstr>67af665e-049c-47ac-8c7b-5256d24b5c4a</vt:lpwstr>
  </property>
  <property fmtid="{D5CDD505-2E9C-101B-9397-08002B2CF9AE}" pid="4" name="TaxKeyword">
    <vt:lpwstr/>
  </property>
  <property fmtid="{D5CDD505-2E9C-101B-9397-08002B2CF9AE}" pid="5" name="Documentsoort">
    <vt:lpwstr/>
  </property>
  <property fmtid="{D5CDD505-2E9C-101B-9397-08002B2CF9AE}" pid="6" name="Teamtrefwoorden">
    <vt:lpwstr/>
  </property>
  <property fmtid="{D5CDD505-2E9C-101B-9397-08002B2CF9AE}" pid="7" name="iadc89b14e6f46d3bf0676593dca1557">
    <vt:lpwstr/>
  </property>
  <property fmtid="{D5CDD505-2E9C-101B-9397-08002B2CF9AE}" pid="8" name="Dossiertype">
    <vt:lpwstr/>
  </property>
  <property fmtid="{D5CDD505-2E9C-101B-9397-08002B2CF9AE}" pid="9" name="MediaServiceImageTags">
    <vt:lpwstr/>
  </property>
</Properties>
</file>