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handoutMasterIdLst>
    <p:handoutMasterId r:id="rId15"/>
  </p:handoutMasterIdLst>
  <p:sldIdLst>
    <p:sldId id="270" r:id="rId5"/>
    <p:sldId id="277" r:id="rId6"/>
    <p:sldId id="278" r:id="rId7"/>
    <p:sldId id="271" r:id="rId8"/>
    <p:sldId id="272" r:id="rId9"/>
    <p:sldId id="275" r:id="rId10"/>
    <p:sldId id="273" r:id="rId11"/>
    <p:sldId id="276" r:id="rId12"/>
    <p:sldId id="274" r:id="rId13"/>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819">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5566"/>
    <a:srgbClr val="B2CCD1"/>
    <a:srgbClr val="074354"/>
    <a:srgbClr val="053441"/>
    <a:srgbClr val="176473"/>
    <a:srgbClr val="337785"/>
    <a:srgbClr val="1A54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37" autoAdjust="0"/>
    <p:restoredTop sz="94660"/>
  </p:normalViewPr>
  <p:slideViewPr>
    <p:cSldViewPr snapToGrid="0" snapToObjects="1">
      <p:cViewPr varScale="1">
        <p:scale>
          <a:sx n="158" d="100"/>
          <a:sy n="158" d="100"/>
        </p:scale>
        <p:origin x="270" y="144"/>
      </p:cViewPr>
      <p:guideLst>
        <p:guide orient="horz" pos="819"/>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7" d="100"/>
          <a:sy n="87" d="100"/>
        </p:scale>
        <p:origin x="3840"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ke Nienhuis" userId="3a9428d8-7305-4848-8c8d-9820b6a3c576" providerId="ADAL" clId="{D4044F12-6954-4911-B295-F84AB4365928}"/>
    <pc:docChg chg="undo custSel modSld">
      <pc:chgData name="Henke Nienhuis" userId="3a9428d8-7305-4848-8c8d-9820b6a3c576" providerId="ADAL" clId="{D4044F12-6954-4911-B295-F84AB4365928}" dt="2023-09-11T08:47:07.194" v="2" actId="1076"/>
      <pc:docMkLst>
        <pc:docMk/>
      </pc:docMkLst>
      <pc:sldChg chg="modSp mod">
        <pc:chgData name="Henke Nienhuis" userId="3a9428d8-7305-4848-8c8d-9820b6a3c576" providerId="ADAL" clId="{D4044F12-6954-4911-B295-F84AB4365928}" dt="2023-09-11T08:47:07.194" v="2" actId="1076"/>
        <pc:sldMkLst>
          <pc:docMk/>
          <pc:sldMk cId="3304807137" sldId="271"/>
        </pc:sldMkLst>
        <pc:picChg chg="mod">
          <ac:chgData name="Henke Nienhuis" userId="3a9428d8-7305-4848-8c8d-9820b6a3c576" providerId="ADAL" clId="{D4044F12-6954-4911-B295-F84AB4365928}" dt="2023-09-11T08:45:35.204" v="1" actId="1076"/>
          <ac:picMkLst>
            <pc:docMk/>
            <pc:sldMk cId="3304807137" sldId="271"/>
            <ac:picMk id="10" creationId="{84162F8C-728E-DBE4-B17F-C15D05FF7029}"/>
          </ac:picMkLst>
        </pc:picChg>
        <pc:picChg chg="mod">
          <ac:chgData name="Henke Nienhuis" userId="3a9428d8-7305-4848-8c8d-9820b6a3c576" providerId="ADAL" clId="{D4044F12-6954-4911-B295-F84AB4365928}" dt="2023-09-11T08:47:07.194" v="2" actId="1076"/>
          <ac:picMkLst>
            <pc:docMk/>
            <pc:sldMk cId="3304807137" sldId="271"/>
            <ac:picMk id="12" creationId="{639FD84B-21A3-3B1E-0F32-E2D191FFFBC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0A6272B6-BFC7-664C-AB45-94000F60F306}" type="datetime1">
              <a:rPr lang="nl-NL" smtClean="0"/>
              <a:t>11-9-2023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D469C3B-967C-473A-94C5-4BD93383D3FF}" type="slidenum">
              <a:rPr lang="en-US"/>
              <a:pPr>
                <a:defRPr/>
              </a:pPr>
              <a:t>‹nr.›</a:t>
            </a:fld>
            <a:endParaRPr lang="en-US"/>
          </a:p>
        </p:txBody>
      </p:sp>
    </p:spTree>
    <p:extLst>
      <p:ext uri="{BB962C8B-B14F-4D97-AF65-F5344CB8AC3E}">
        <p14:creationId xmlns:p14="http://schemas.microsoft.com/office/powerpoint/2010/main" val="41831517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9F56C22-1804-9A4B-97DB-32BB940E4280}" type="datetime1">
              <a:rPr lang="nl-NL" smtClean="0"/>
              <a:t>11-9-2023</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D72EF5D1-4C40-46D5-A76E-C2C439B27382}" type="slidenum">
              <a:rPr lang="nl-NL"/>
              <a:pPr>
                <a:defRPr/>
              </a:pPr>
              <a:t>‹nr.›</a:t>
            </a:fld>
            <a:endParaRPr lang="nl-NL"/>
          </a:p>
        </p:txBody>
      </p:sp>
    </p:spTree>
    <p:extLst>
      <p:ext uri="{BB962C8B-B14F-4D97-AF65-F5344CB8AC3E}">
        <p14:creationId xmlns:p14="http://schemas.microsoft.com/office/powerpoint/2010/main" val="2716511835"/>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oorblad">
    <p:bg>
      <p:bgPr>
        <a:blipFill rotWithShape="1">
          <a:blip r:embed="rId2"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935999" y="2159999"/>
            <a:ext cx="7704000" cy="817200"/>
          </a:xfrm>
          <a:prstGeom prst="rect">
            <a:avLst/>
          </a:prstGeom>
        </p:spPr>
        <p:txBody>
          <a:bodyPr vert="horz" lIns="0" tIns="0" rIns="0" bIns="0"/>
          <a:lstStyle>
            <a:lvl1pPr>
              <a:defRPr sz="5000" b="1" i="0" baseline="0">
                <a:solidFill>
                  <a:srgbClr val="FFFFFF"/>
                </a:solidFill>
                <a:latin typeface="Arial"/>
                <a:cs typeface="Arial"/>
              </a:defRPr>
            </a:lvl1pPr>
          </a:lstStyle>
          <a:p>
            <a:r>
              <a:rPr lang="nl-NL" dirty="0"/>
              <a:t>Titel van presentatie</a:t>
            </a:r>
          </a:p>
        </p:txBody>
      </p:sp>
      <p:sp>
        <p:nvSpPr>
          <p:cNvPr id="6" name="Tijdelijke aanduiding voor tekst 5"/>
          <p:cNvSpPr>
            <a:spLocks noGrp="1"/>
          </p:cNvSpPr>
          <p:nvPr>
            <p:ph type="body" sz="quarter" idx="10" hasCustomPrompt="1"/>
          </p:nvPr>
        </p:nvSpPr>
        <p:spPr>
          <a:xfrm>
            <a:off x="935999" y="2977199"/>
            <a:ext cx="7704000" cy="882000"/>
          </a:xfrm>
          <a:prstGeom prst="rect">
            <a:avLst/>
          </a:prstGeom>
        </p:spPr>
        <p:txBody>
          <a:bodyPr vert="horz" lIns="0" tIns="0" rIns="0" bIns="0"/>
          <a:lstStyle>
            <a:lvl1pPr marL="0" indent="0">
              <a:buFont typeface="Arial"/>
              <a:buNone/>
              <a:defRPr sz="3400" baseline="0">
                <a:solidFill>
                  <a:srgbClr val="FFFFFF"/>
                </a:solidFill>
              </a:defRPr>
            </a:lvl1pPr>
            <a:lvl2pPr marL="457200" indent="0">
              <a:buFont typeface="Arial"/>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nl-NL" dirty="0"/>
              <a:t>Subtitel</a:t>
            </a:r>
          </a:p>
        </p:txBody>
      </p:sp>
      <p:sp>
        <p:nvSpPr>
          <p:cNvPr id="14" name="Tijdelijke aanduiding voor datum 13"/>
          <p:cNvSpPr>
            <a:spLocks noGrp="1"/>
          </p:cNvSpPr>
          <p:nvPr>
            <p:ph type="dt" sz="half" idx="11"/>
          </p:nvPr>
        </p:nvSpPr>
        <p:spPr>
          <a:xfrm>
            <a:off x="936001" y="4801500"/>
            <a:ext cx="1364941" cy="342000"/>
          </a:xfrm>
        </p:spPr>
        <p:txBody>
          <a:bodyPr lIns="0" tIns="0" rIns="0" bIns="0" anchor="t" anchorCtr="0"/>
          <a:lstStyle>
            <a:lvl1pPr>
              <a:defRPr sz="1100">
                <a:solidFill>
                  <a:srgbClr val="FFFFFF"/>
                </a:solidFill>
              </a:defRPr>
            </a:lvl1pPr>
          </a:lstStyle>
          <a:p>
            <a:fld id="{0E8FEAC5-E696-4006-BCE4-2EC71C277B36}" type="datetime4">
              <a:rPr lang="nl-NL" smtClean="0"/>
              <a:t>11 september 2023</a:t>
            </a:fld>
            <a:endParaRPr lang="nl-NL"/>
          </a:p>
        </p:txBody>
      </p:sp>
      <p:sp>
        <p:nvSpPr>
          <p:cNvPr id="15" name="Tijdelijke aanduiding voor voettekst 14"/>
          <p:cNvSpPr>
            <a:spLocks noGrp="1"/>
          </p:cNvSpPr>
          <p:nvPr>
            <p:ph type="ftr" sz="quarter" idx="12"/>
          </p:nvPr>
        </p:nvSpPr>
        <p:spPr>
          <a:xfrm>
            <a:off x="7304259" y="4801500"/>
            <a:ext cx="1335741" cy="342000"/>
          </a:xfrm>
        </p:spPr>
        <p:txBody>
          <a:bodyPr lIns="0" tIns="0" rIns="0" bIns="0" anchor="t" anchorCtr="0"/>
          <a:lstStyle>
            <a:lvl1pPr algn="r">
              <a:defRPr sz="1100">
                <a:solidFill>
                  <a:srgbClr val="FFFFFF"/>
                </a:solidFill>
              </a:defRPr>
            </a:lvl1pPr>
          </a:lstStyle>
          <a:p>
            <a:r>
              <a:rPr lang="nl-NL"/>
              <a:t>Versie</a:t>
            </a:r>
            <a:endParaRPr lang="nl-NL" dirty="0"/>
          </a:p>
        </p:txBody>
      </p:sp>
    </p:spTree>
    <p:extLst>
      <p:ext uri="{BB962C8B-B14F-4D97-AF65-F5344CB8AC3E}">
        <p14:creationId xmlns:p14="http://schemas.microsoft.com/office/powerpoint/2010/main" val="602658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ervolgblad 1 zonder foto">
    <p:spTree>
      <p:nvGrpSpPr>
        <p:cNvPr id="1" name=""/>
        <p:cNvGrpSpPr/>
        <p:nvPr/>
      </p:nvGrpSpPr>
      <p:grpSpPr>
        <a:xfrm>
          <a:off x="0" y="0"/>
          <a:ext cx="0" cy="0"/>
          <a:chOff x="0" y="0"/>
          <a:chExt cx="0" cy="0"/>
        </a:xfrm>
      </p:grpSpPr>
      <p:sp>
        <p:nvSpPr>
          <p:cNvPr id="14" name="Tijdelijke aanduiding voor datum 13"/>
          <p:cNvSpPr>
            <a:spLocks noGrp="1"/>
          </p:cNvSpPr>
          <p:nvPr>
            <p:ph type="dt" sz="half" idx="11"/>
          </p:nvPr>
        </p:nvSpPr>
        <p:spPr>
          <a:xfrm>
            <a:off x="936001" y="4801500"/>
            <a:ext cx="1364941" cy="342000"/>
          </a:xfrm>
        </p:spPr>
        <p:txBody>
          <a:bodyPr lIns="0" tIns="0" rIns="0" bIns="0" anchor="t" anchorCtr="0"/>
          <a:lstStyle>
            <a:lvl1pPr>
              <a:defRPr sz="1100">
                <a:solidFill>
                  <a:schemeClr val="tx1"/>
                </a:solidFill>
              </a:defRPr>
            </a:lvl1pPr>
          </a:lstStyle>
          <a:p>
            <a:fld id="{3BDA68A4-14E2-4DEE-BF0D-344856097FC7}" type="datetime4">
              <a:rPr lang="nl-NL" smtClean="0"/>
              <a:t>11 september 2023</a:t>
            </a:fld>
            <a:endParaRPr lang="nl-NL" dirty="0"/>
          </a:p>
        </p:txBody>
      </p:sp>
      <p:sp>
        <p:nvSpPr>
          <p:cNvPr id="15" name="Tijdelijke aanduiding voor voettekst 14"/>
          <p:cNvSpPr>
            <a:spLocks noGrp="1"/>
          </p:cNvSpPr>
          <p:nvPr>
            <p:ph type="ftr" sz="quarter" idx="12"/>
          </p:nvPr>
        </p:nvSpPr>
        <p:spPr>
          <a:xfrm>
            <a:off x="7304259" y="4801500"/>
            <a:ext cx="1335741" cy="342000"/>
          </a:xfrm>
        </p:spPr>
        <p:txBody>
          <a:bodyPr lIns="0" tIns="0" rIns="0" bIns="0" anchor="t" anchorCtr="0"/>
          <a:lstStyle>
            <a:lvl1pPr algn="r">
              <a:defRPr sz="1100">
                <a:solidFill>
                  <a:srgbClr val="000000"/>
                </a:solidFill>
              </a:defRPr>
            </a:lvl1pPr>
          </a:lstStyle>
          <a:p>
            <a:r>
              <a:rPr lang="nl-NL"/>
              <a:t>Versie</a:t>
            </a:r>
            <a:endParaRPr lang="nl-NL" dirty="0"/>
          </a:p>
        </p:txBody>
      </p:sp>
      <p:sp>
        <p:nvSpPr>
          <p:cNvPr id="9" name="Tijdelijke aanduiding voor dianummer 3"/>
          <p:cNvSpPr>
            <a:spLocks noGrp="1"/>
          </p:cNvSpPr>
          <p:nvPr>
            <p:ph type="sldNum" sz="quarter" idx="4"/>
          </p:nvPr>
        </p:nvSpPr>
        <p:spPr>
          <a:xfrm>
            <a:off x="0" y="4801501"/>
            <a:ext cx="763412" cy="342000"/>
          </a:xfrm>
          <a:prstGeom prst="rect">
            <a:avLst/>
          </a:prstGeom>
        </p:spPr>
        <p:txBody>
          <a:bodyPr vert="horz" lIns="288000" tIns="0" rIns="0" bIns="0" rtlCol="0" anchor="t" anchorCtr="0"/>
          <a:lstStyle>
            <a:lvl1pPr algn="l">
              <a:defRPr sz="1100">
                <a:solidFill>
                  <a:schemeClr val="tx1"/>
                </a:solidFill>
              </a:defRPr>
            </a:lvl1pPr>
          </a:lstStyle>
          <a:p>
            <a:fld id="{FE63E531-1C3B-364E-9A80-B8838FF23FE5}" type="slidenum">
              <a:rPr lang="nl-NL" smtClean="0"/>
              <a:pPr/>
              <a:t>‹nr.›</a:t>
            </a:fld>
            <a:endParaRPr lang="nl-NL" dirty="0"/>
          </a:p>
        </p:txBody>
      </p:sp>
      <p:pic>
        <p:nvPicPr>
          <p:cNvPr id="25" name="Afbeelding 24" descr="GDH Powerpoint_blauw_3.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1298448"/>
          </a:xfrm>
          <a:prstGeom prst="rect">
            <a:avLst/>
          </a:prstGeom>
        </p:spPr>
      </p:pic>
      <p:sp>
        <p:nvSpPr>
          <p:cNvPr id="26" name="Titel 1"/>
          <p:cNvSpPr>
            <a:spLocks noGrp="1"/>
          </p:cNvSpPr>
          <p:nvPr>
            <p:ph type="title"/>
          </p:nvPr>
        </p:nvSpPr>
        <p:spPr>
          <a:xfrm>
            <a:off x="935999" y="360000"/>
            <a:ext cx="7704000" cy="816260"/>
          </a:xfrm>
          <a:prstGeom prst="rect">
            <a:avLst/>
          </a:prstGeom>
        </p:spPr>
        <p:txBody>
          <a:bodyPr vert="horz" lIns="0" tIns="0" rIns="0" bIns="0"/>
          <a:lstStyle>
            <a:lvl1pPr>
              <a:defRPr sz="4200" b="1" i="0" baseline="0">
                <a:solidFill>
                  <a:srgbClr val="FFFFFF"/>
                </a:solidFill>
                <a:latin typeface="Arial"/>
                <a:cs typeface="Arial"/>
              </a:defRPr>
            </a:lvl1pPr>
          </a:lstStyle>
          <a:p>
            <a:r>
              <a:rPr lang="nl-NL" dirty="0"/>
              <a:t>Titel</a:t>
            </a:r>
          </a:p>
        </p:txBody>
      </p:sp>
      <p:sp>
        <p:nvSpPr>
          <p:cNvPr id="27" name="Tijdelijke aanduiding voor tekst 10"/>
          <p:cNvSpPr>
            <a:spLocks noGrp="1"/>
          </p:cNvSpPr>
          <p:nvPr>
            <p:ph type="body" sz="quarter" idx="13"/>
          </p:nvPr>
        </p:nvSpPr>
        <p:spPr>
          <a:xfrm>
            <a:off x="936625" y="1611220"/>
            <a:ext cx="7704138" cy="3060000"/>
          </a:xfrm>
          <a:prstGeom prst="rect">
            <a:avLst/>
          </a:prstGeom>
        </p:spPr>
        <p:txBody>
          <a:bodyPr vert="horz" lIns="0" tIns="0" rIns="0" bIns="0"/>
          <a:lstStyle>
            <a:lvl1pPr marL="180000" indent="-180000">
              <a:lnSpc>
                <a:spcPts val="3000"/>
              </a:lnSpc>
              <a:spcBef>
                <a:spcPts val="0"/>
              </a:spcBef>
              <a:spcAft>
                <a:spcPts val="0"/>
              </a:spcAft>
              <a:buFont typeface="Arial"/>
              <a:buChar char="•"/>
              <a:defRPr sz="1800">
                <a:solidFill>
                  <a:srgbClr val="000000"/>
                </a:solidFill>
              </a:defRPr>
            </a:lvl1pPr>
            <a:lvl2pPr marL="360000" indent="-180000">
              <a:lnSpc>
                <a:spcPts val="3000"/>
              </a:lnSpc>
              <a:spcBef>
                <a:spcPts val="0"/>
              </a:spcBef>
              <a:spcAft>
                <a:spcPts val="0"/>
              </a:spcAft>
              <a:buFont typeface="Arial"/>
              <a:buChar char="•"/>
              <a:defRPr sz="1800">
                <a:solidFill>
                  <a:srgbClr val="000000"/>
                </a:solidFill>
              </a:defRPr>
            </a:lvl2pPr>
            <a:lvl3pPr marL="540000" indent="-180000">
              <a:lnSpc>
                <a:spcPts val="3000"/>
              </a:lnSpc>
              <a:spcBef>
                <a:spcPts val="0"/>
              </a:spcBef>
              <a:spcAft>
                <a:spcPts val="0"/>
              </a:spcAft>
              <a:buFont typeface="Arial"/>
              <a:buChar char="•"/>
              <a:defRPr sz="1800">
                <a:solidFill>
                  <a:srgbClr val="000000"/>
                </a:solidFill>
              </a:defRPr>
            </a:lvl3pPr>
            <a:lvl4pPr marL="720000" indent="-180000">
              <a:lnSpc>
                <a:spcPts val="3000"/>
              </a:lnSpc>
              <a:spcBef>
                <a:spcPts val="0"/>
              </a:spcBef>
              <a:spcAft>
                <a:spcPts val="0"/>
              </a:spcAft>
              <a:buFont typeface="Arial"/>
              <a:buChar char="•"/>
              <a:defRPr sz="1800">
                <a:solidFill>
                  <a:srgbClr val="000000"/>
                </a:solidFill>
              </a:defRPr>
            </a:lvl4pPr>
            <a:lvl5pPr marL="900000" indent="-180000">
              <a:lnSpc>
                <a:spcPts val="3000"/>
              </a:lnSpc>
              <a:spcBef>
                <a:spcPts val="0"/>
              </a:spcBef>
              <a:spcAft>
                <a:spcPts val="0"/>
              </a:spcAft>
              <a:buFont typeface="Arial"/>
              <a:buChar char="•"/>
              <a:defRPr sz="18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507000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volgblad 1 met foto">
    <p:bg>
      <p:bgPr>
        <a:solidFill>
          <a:srgbClr val="FFFFFF"/>
        </a:solidFill>
        <a:effectLst/>
      </p:bgPr>
    </p:bg>
    <p:spTree>
      <p:nvGrpSpPr>
        <p:cNvPr id="1" name=""/>
        <p:cNvGrpSpPr/>
        <p:nvPr/>
      </p:nvGrpSpPr>
      <p:grpSpPr>
        <a:xfrm>
          <a:off x="0" y="0"/>
          <a:ext cx="0" cy="0"/>
          <a:chOff x="0" y="0"/>
          <a:chExt cx="0" cy="0"/>
        </a:xfrm>
      </p:grpSpPr>
      <p:sp>
        <p:nvSpPr>
          <p:cNvPr id="17" name="Tijdelijke aanduiding voor datum 13"/>
          <p:cNvSpPr>
            <a:spLocks noGrp="1"/>
          </p:cNvSpPr>
          <p:nvPr>
            <p:ph type="dt" sz="half" idx="11"/>
          </p:nvPr>
        </p:nvSpPr>
        <p:spPr>
          <a:xfrm>
            <a:off x="936001" y="4801500"/>
            <a:ext cx="1364941" cy="342000"/>
          </a:xfrm>
        </p:spPr>
        <p:txBody>
          <a:bodyPr lIns="0" tIns="0" rIns="0" bIns="0" anchor="t" anchorCtr="0"/>
          <a:lstStyle>
            <a:lvl1pPr>
              <a:defRPr sz="1100">
                <a:solidFill>
                  <a:schemeClr val="tx1"/>
                </a:solidFill>
              </a:defRPr>
            </a:lvl1pPr>
          </a:lstStyle>
          <a:p>
            <a:fld id="{3BDA68A4-14E2-4DEE-BF0D-344856097FC7}" type="datetime4">
              <a:rPr lang="nl-NL" smtClean="0"/>
              <a:t>11 september 2023</a:t>
            </a:fld>
            <a:endParaRPr lang="nl-NL" dirty="0"/>
          </a:p>
        </p:txBody>
      </p:sp>
      <p:sp>
        <p:nvSpPr>
          <p:cNvPr id="18" name="Tijdelijke aanduiding voor voettekst 14"/>
          <p:cNvSpPr>
            <a:spLocks noGrp="1"/>
          </p:cNvSpPr>
          <p:nvPr>
            <p:ph type="ftr" sz="quarter" idx="12"/>
          </p:nvPr>
        </p:nvSpPr>
        <p:spPr>
          <a:xfrm>
            <a:off x="7304259" y="4801500"/>
            <a:ext cx="1335741" cy="342000"/>
          </a:xfrm>
        </p:spPr>
        <p:txBody>
          <a:bodyPr lIns="0" tIns="0" rIns="0" bIns="0" anchor="t" anchorCtr="0"/>
          <a:lstStyle>
            <a:lvl1pPr algn="r">
              <a:defRPr sz="1100">
                <a:solidFill>
                  <a:srgbClr val="000000"/>
                </a:solidFill>
              </a:defRPr>
            </a:lvl1pPr>
          </a:lstStyle>
          <a:p>
            <a:r>
              <a:rPr lang="nl-NL"/>
              <a:t>Versie</a:t>
            </a:r>
            <a:endParaRPr lang="nl-NL" dirty="0"/>
          </a:p>
        </p:txBody>
      </p:sp>
      <p:sp>
        <p:nvSpPr>
          <p:cNvPr id="19" name="Tijdelijke aanduiding voor dianummer 3"/>
          <p:cNvSpPr>
            <a:spLocks noGrp="1"/>
          </p:cNvSpPr>
          <p:nvPr>
            <p:ph type="sldNum" sz="quarter" idx="4"/>
          </p:nvPr>
        </p:nvSpPr>
        <p:spPr>
          <a:xfrm>
            <a:off x="0" y="4801501"/>
            <a:ext cx="763412" cy="342000"/>
          </a:xfrm>
          <a:prstGeom prst="rect">
            <a:avLst/>
          </a:prstGeom>
        </p:spPr>
        <p:txBody>
          <a:bodyPr vert="horz" lIns="288000" tIns="0" rIns="0" bIns="0" rtlCol="0" anchor="t" anchorCtr="0"/>
          <a:lstStyle>
            <a:lvl1pPr algn="l">
              <a:defRPr sz="1100">
                <a:solidFill>
                  <a:schemeClr val="tx1"/>
                </a:solidFill>
              </a:defRPr>
            </a:lvl1pPr>
          </a:lstStyle>
          <a:p>
            <a:fld id="{FE63E531-1C3B-364E-9A80-B8838FF23FE5}" type="slidenum">
              <a:rPr lang="nl-NL" smtClean="0"/>
              <a:pPr/>
              <a:t>‹nr.›</a:t>
            </a:fld>
            <a:endParaRPr lang="nl-NL" dirty="0"/>
          </a:p>
        </p:txBody>
      </p:sp>
      <p:pic>
        <p:nvPicPr>
          <p:cNvPr id="20" name="Afbeelding 19" descr="GDH Powerpoint_blauw_3.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1298448"/>
          </a:xfrm>
          <a:prstGeom prst="rect">
            <a:avLst/>
          </a:prstGeom>
        </p:spPr>
      </p:pic>
      <p:sp>
        <p:nvSpPr>
          <p:cNvPr id="21" name="Titel 1"/>
          <p:cNvSpPr>
            <a:spLocks noGrp="1"/>
          </p:cNvSpPr>
          <p:nvPr>
            <p:ph type="title"/>
          </p:nvPr>
        </p:nvSpPr>
        <p:spPr>
          <a:xfrm>
            <a:off x="935999" y="360000"/>
            <a:ext cx="7704000" cy="816260"/>
          </a:xfrm>
          <a:prstGeom prst="rect">
            <a:avLst/>
          </a:prstGeom>
        </p:spPr>
        <p:txBody>
          <a:bodyPr vert="horz" lIns="0" tIns="0" rIns="0" bIns="0"/>
          <a:lstStyle>
            <a:lvl1pPr>
              <a:defRPr sz="4200" b="1" i="0" baseline="0">
                <a:solidFill>
                  <a:srgbClr val="FFFFFF"/>
                </a:solidFill>
                <a:latin typeface="Arial"/>
                <a:cs typeface="Arial"/>
              </a:defRPr>
            </a:lvl1pPr>
          </a:lstStyle>
          <a:p>
            <a:r>
              <a:rPr lang="nl-NL" dirty="0"/>
              <a:t>Titel</a:t>
            </a:r>
          </a:p>
        </p:txBody>
      </p:sp>
      <p:sp>
        <p:nvSpPr>
          <p:cNvPr id="22" name="Tijdelijke aanduiding voor tekst 10"/>
          <p:cNvSpPr>
            <a:spLocks noGrp="1"/>
          </p:cNvSpPr>
          <p:nvPr>
            <p:ph type="body" sz="quarter" idx="13"/>
          </p:nvPr>
        </p:nvSpPr>
        <p:spPr>
          <a:xfrm>
            <a:off x="936625" y="1611221"/>
            <a:ext cx="4093333" cy="3060000"/>
          </a:xfrm>
          <a:prstGeom prst="rect">
            <a:avLst/>
          </a:prstGeom>
        </p:spPr>
        <p:txBody>
          <a:bodyPr vert="horz" lIns="0" tIns="0" rIns="0" bIns="0"/>
          <a:lstStyle>
            <a:lvl1pPr marL="180000" indent="-180000">
              <a:lnSpc>
                <a:spcPts val="3000"/>
              </a:lnSpc>
              <a:spcBef>
                <a:spcPts val="0"/>
              </a:spcBef>
              <a:spcAft>
                <a:spcPts val="0"/>
              </a:spcAft>
              <a:buFont typeface="Arial"/>
              <a:buChar char="•"/>
              <a:defRPr sz="1800">
                <a:solidFill>
                  <a:srgbClr val="000000"/>
                </a:solidFill>
              </a:defRPr>
            </a:lvl1pPr>
            <a:lvl2pPr marL="360000" indent="-180000">
              <a:lnSpc>
                <a:spcPts val="3000"/>
              </a:lnSpc>
              <a:spcBef>
                <a:spcPts val="0"/>
              </a:spcBef>
              <a:spcAft>
                <a:spcPts val="0"/>
              </a:spcAft>
              <a:buFont typeface="Arial"/>
              <a:buChar char="•"/>
              <a:defRPr sz="1800">
                <a:solidFill>
                  <a:srgbClr val="000000"/>
                </a:solidFill>
              </a:defRPr>
            </a:lvl2pPr>
            <a:lvl3pPr marL="540000" indent="-180000">
              <a:lnSpc>
                <a:spcPts val="3000"/>
              </a:lnSpc>
              <a:spcBef>
                <a:spcPts val="0"/>
              </a:spcBef>
              <a:spcAft>
                <a:spcPts val="0"/>
              </a:spcAft>
              <a:buFont typeface="Arial"/>
              <a:buChar char="•"/>
              <a:defRPr sz="1800">
                <a:solidFill>
                  <a:srgbClr val="000000"/>
                </a:solidFill>
              </a:defRPr>
            </a:lvl3pPr>
            <a:lvl4pPr marL="720000" indent="-180000">
              <a:lnSpc>
                <a:spcPts val="3000"/>
              </a:lnSpc>
              <a:spcBef>
                <a:spcPts val="0"/>
              </a:spcBef>
              <a:spcAft>
                <a:spcPts val="0"/>
              </a:spcAft>
              <a:buFont typeface="Arial"/>
              <a:buChar char="•"/>
              <a:defRPr sz="1800">
                <a:solidFill>
                  <a:srgbClr val="000000"/>
                </a:solidFill>
              </a:defRPr>
            </a:lvl4pPr>
            <a:lvl5pPr marL="900000" indent="-180000">
              <a:lnSpc>
                <a:spcPts val="3000"/>
              </a:lnSpc>
              <a:spcBef>
                <a:spcPts val="0"/>
              </a:spcBef>
              <a:spcAft>
                <a:spcPts val="0"/>
              </a:spcAft>
              <a:buFont typeface="Arial"/>
              <a:buChar char="•"/>
              <a:defRPr sz="18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3" name="Tijdelijke aanduiding voor afbeelding 3"/>
          <p:cNvSpPr>
            <a:spLocks noGrp="1"/>
          </p:cNvSpPr>
          <p:nvPr>
            <p:ph type="pic" sz="quarter" idx="14"/>
          </p:nvPr>
        </p:nvSpPr>
        <p:spPr>
          <a:xfrm>
            <a:off x="5400962" y="1733674"/>
            <a:ext cx="3239801" cy="2886566"/>
          </a:xfrm>
          <a:prstGeom prst="rect">
            <a:avLst/>
          </a:prstGeom>
        </p:spPr>
        <p:txBody>
          <a:bodyPr vert="horz"/>
          <a:lstStyle>
            <a:lvl1pPr marL="0" indent="0">
              <a:buFont typeface="Arial"/>
              <a:buNone/>
              <a:defRPr sz="1800">
                <a:solidFill>
                  <a:srgbClr val="7F7F7F"/>
                </a:solidFill>
              </a:defRPr>
            </a:lvl1pPr>
          </a:lstStyle>
          <a:p>
            <a:endParaRPr lang="nl-NL" dirty="0"/>
          </a:p>
        </p:txBody>
      </p:sp>
    </p:spTree>
    <p:extLst>
      <p:ext uri="{BB962C8B-B14F-4D97-AF65-F5344CB8AC3E}">
        <p14:creationId xmlns:p14="http://schemas.microsoft.com/office/powerpoint/2010/main" val="2260887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volgblad 2 zonder foto">
    <p:spTree>
      <p:nvGrpSpPr>
        <p:cNvPr id="1" name=""/>
        <p:cNvGrpSpPr/>
        <p:nvPr/>
      </p:nvGrpSpPr>
      <p:grpSpPr>
        <a:xfrm>
          <a:off x="0" y="0"/>
          <a:ext cx="0" cy="0"/>
          <a:chOff x="0" y="0"/>
          <a:chExt cx="0" cy="0"/>
        </a:xfrm>
      </p:grpSpPr>
      <p:sp>
        <p:nvSpPr>
          <p:cNvPr id="8" name="Tijdelijke aanduiding voor datum 13"/>
          <p:cNvSpPr>
            <a:spLocks noGrp="1"/>
          </p:cNvSpPr>
          <p:nvPr>
            <p:ph type="dt" sz="half" idx="11"/>
          </p:nvPr>
        </p:nvSpPr>
        <p:spPr>
          <a:xfrm>
            <a:off x="936001" y="4801500"/>
            <a:ext cx="1364941" cy="342000"/>
          </a:xfrm>
        </p:spPr>
        <p:txBody>
          <a:bodyPr lIns="0" tIns="0" rIns="0" bIns="0" anchor="t" anchorCtr="0"/>
          <a:lstStyle>
            <a:lvl1pPr>
              <a:defRPr sz="1100">
                <a:solidFill>
                  <a:schemeClr val="tx1"/>
                </a:solidFill>
              </a:defRPr>
            </a:lvl1pPr>
          </a:lstStyle>
          <a:p>
            <a:fld id="{3BDA68A4-14E2-4DEE-BF0D-344856097FC7}" type="datetime4">
              <a:rPr lang="nl-NL" smtClean="0"/>
              <a:t>11 september 2023</a:t>
            </a:fld>
            <a:endParaRPr lang="nl-NL" dirty="0"/>
          </a:p>
        </p:txBody>
      </p:sp>
      <p:sp>
        <p:nvSpPr>
          <p:cNvPr id="10" name="Tijdelijke aanduiding voor voettekst 14"/>
          <p:cNvSpPr>
            <a:spLocks noGrp="1"/>
          </p:cNvSpPr>
          <p:nvPr>
            <p:ph type="ftr" sz="quarter" idx="12"/>
          </p:nvPr>
        </p:nvSpPr>
        <p:spPr>
          <a:xfrm>
            <a:off x="7304259" y="4801500"/>
            <a:ext cx="1335741" cy="342000"/>
          </a:xfrm>
        </p:spPr>
        <p:txBody>
          <a:bodyPr lIns="0" tIns="0" rIns="0" bIns="0" anchor="t" anchorCtr="0"/>
          <a:lstStyle>
            <a:lvl1pPr algn="r">
              <a:defRPr sz="1100">
                <a:solidFill>
                  <a:srgbClr val="000000"/>
                </a:solidFill>
              </a:defRPr>
            </a:lvl1pPr>
          </a:lstStyle>
          <a:p>
            <a:r>
              <a:rPr lang="nl-NL"/>
              <a:t>Versie</a:t>
            </a:r>
            <a:endParaRPr lang="nl-NL" dirty="0"/>
          </a:p>
        </p:txBody>
      </p:sp>
      <p:sp>
        <p:nvSpPr>
          <p:cNvPr id="12" name="Tijdelijke aanduiding voor dianummer 3"/>
          <p:cNvSpPr>
            <a:spLocks noGrp="1"/>
          </p:cNvSpPr>
          <p:nvPr>
            <p:ph type="sldNum" sz="quarter" idx="4"/>
          </p:nvPr>
        </p:nvSpPr>
        <p:spPr>
          <a:xfrm>
            <a:off x="0" y="4801501"/>
            <a:ext cx="763412" cy="342000"/>
          </a:xfrm>
          <a:prstGeom prst="rect">
            <a:avLst/>
          </a:prstGeom>
        </p:spPr>
        <p:txBody>
          <a:bodyPr vert="horz" lIns="288000" tIns="0" rIns="0" bIns="0" rtlCol="0" anchor="t" anchorCtr="0"/>
          <a:lstStyle>
            <a:lvl1pPr algn="l">
              <a:defRPr sz="1100">
                <a:solidFill>
                  <a:schemeClr val="tx1"/>
                </a:solidFill>
              </a:defRPr>
            </a:lvl1pPr>
          </a:lstStyle>
          <a:p>
            <a:fld id="{FE63E531-1C3B-364E-9A80-B8838FF23FE5}" type="slidenum">
              <a:rPr lang="nl-NL" smtClean="0"/>
              <a:pPr/>
              <a:t>‹nr.›</a:t>
            </a:fld>
            <a:endParaRPr lang="nl-NL" dirty="0"/>
          </a:p>
        </p:txBody>
      </p:sp>
      <p:sp>
        <p:nvSpPr>
          <p:cNvPr id="13" name="Titel 1"/>
          <p:cNvSpPr>
            <a:spLocks noGrp="1"/>
          </p:cNvSpPr>
          <p:nvPr>
            <p:ph type="title"/>
          </p:nvPr>
        </p:nvSpPr>
        <p:spPr>
          <a:xfrm>
            <a:off x="935999" y="930755"/>
            <a:ext cx="7704000" cy="645962"/>
          </a:xfrm>
          <a:prstGeom prst="rect">
            <a:avLst/>
          </a:prstGeom>
        </p:spPr>
        <p:txBody>
          <a:bodyPr vert="horz" lIns="0" tIns="0" rIns="0" bIns="0"/>
          <a:lstStyle>
            <a:lvl1pPr>
              <a:defRPr sz="2400" b="1" i="0" baseline="0">
                <a:solidFill>
                  <a:schemeClr val="tx1"/>
                </a:solidFill>
                <a:latin typeface="Arial"/>
                <a:cs typeface="Arial"/>
              </a:defRPr>
            </a:lvl1pPr>
          </a:lstStyle>
          <a:p>
            <a:r>
              <a:rPr lang="nl-NL" dirty="0"/>
              <a:t>Titel</a:t>
            </a:r>
          </a:p>
        </p:txBody>
      </p:sp>
      <p:sp>
        <p:nvSpPr>
          <p:cNvPr id="16" name="Tijdelijke aanduiding voor tekst 10"/>
          <p:cNvSpPr>
            <a:spLocks noGrp="1"/>
          </p:cNvSpPr>
          <p:nvPr>
            <p:ph type="body" sz="quarter" idx="13"/>
          </p:nvPr>
        </p:nvSpPr>
        <p:spPr>
          <a:xfrm>
            <a:off x="936625" y="1611221"/>
            <a:ext cx="7704138" cy="3060000"/>
          </a:xfrm>
          <a:prstGeom prst="rect">
            <a:avLst/>
          </a:prstGeom>
        </p:spPr>
        <p:txBody>
          <a:bodyPr vert="horz" lIns="0" tIns="0" rIns="0" bIns="0"/>
          <a:lstStyle>
            <a:lvl1pPr marL="180000" indent="-180000">
              <a:lnSpc>
                <a:spcPts val="3000"/>
              </a:lnSpc>
              <a:spcBef>
                <a:spcPts val="0"/>
              </a:spcBef>
              <a:spcAft>
                <a:spcPts val="0"/>
              </a:spcAft>
              <a:buFont typeface="Arial"/>
              <a:buChar char="•"/>
              <a:defRPr sz="1800">
                <a:solidFill>
                  <a:srgbClr val="000000"/>
                </a:solidFill>
              </a:defRPr>
            </a:lvl1pPr>
            <a:lvl2pPr marL="360000" indent="-180000">
              <a:lnSpc>
                <a:spcPts val="3000"/>
              </a:lnSpc>
              <a:spcBef>
                <a:spcPts val="0"/>
              </a:spcBef>
              <a:spcAft>
                <a:spcPts val="0"/>
              </a:spcAft>
              <a:buFont typeface="Arial"/>
              <a:buChar char="•"/>
              <a:defRPr sz="1800">
                <a:solidFill>
                  <a:srgbClr val="000000"/>
                </a:solidFill>
              </a:defRPr>
            </a:lvl2pPr>
            <a:lvl3pPr marL="540000" indent="-180000">
              <a:lnSpc>
                <a:spcPts val="3000"/>
              </a:lnSpc>
              <a:spcBef>
                <a:spcPts val="0"/>
              </a:spcBef>
              <a:spcAft>
                <a:spcPts val="0"/>
              </a:spcAft>
              <a:buFont typeface="Arial"/>
              <a:buChar char="•"/>
              <a:defRPr sz="1800">
                <a:solidFill>
                  <a:srgbClr val="000000"/>
                </a:solidFill>
              </a:defRPr>
            </a:lvl3pPr>
            <a:lvl4pPr marL="720000" indent="-180000">
              <a:lnSpc>
                <a:spcPts val="3000"/>
              </a:lnSpc>
              <a:spcBef>
                <a:spcPts val="0"/>
              </a:spcBef>
              <a:spcAft>
                <a:spcPts val="0"/>
              </a:spcAft>
              <a:buFont typeface="Arial"/>
              <a:buChar char="•"/>
              <a:defRPr sz="1800">
                <a:solidFill>
                  <a:srgbClr val="000000"/>
                </a:solidFill>
              </a:defRPr>
            </a:lvl4pPr>
            <a:lvl5pPr marL="900000" indent="-180000">
              <a:lnSpc>
                <a:spcPts val="3000"/>
              </a:lnSpc>
              <a:spcBef>
                <a:spcPts val="0"/>
              </a:spcBef>
              <a:spcAft>
                <a:spcPts val="0"/>
              </a:spcAft>
              <a:buFont typeface="Arial"/>
              <a:buChar char="•"/>
              <a:defRPr sz="18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17" name="Afbeelding 16" descr="GDH Powerpoint_blauw_4.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39496"/>
          </a:xfrm>
          <a:prstGeom prst="rect">
            <a:avLst/>
          </a:prstGeom>
        </p:spPr>
      </p:pic>
    </p:spTree>
    <p:extLst>
      <p:ext uri="{BB962C8B-B14F-4D97-AF65-F5344CB8AC3E}">
        <p14:creationId xmlns:p14="http://schemas.microsoft.com/office/powerpoint/2010/main" val="3472745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volgblad 2 met foto">
    <p:spTree>
      <p:nvGrpSpPr>
        <p:cNvPr id="1" name=""/>
        <p:cNvGrpSpPr/>
        <p:nvPr/>
      </p:nvGrpSpPr>
      <p:grpSpPr>
        <a:xfrm>
          <a:off x="0" y="0"/>
          <a:ext cx="0" cy="0"/>
          <a:chOff x="0" y="0"/>
          <a:chExt cx="0" cy="0"/>
        </a:xfrm>
      </p:grpSpPr>
      <p:sp>
        <p:nvSpPr>
          <p:cNvPr id="16" name="Tijdelijke aanduiding voor datum 13"/>
          <p:cNvSpPr>
            <a:spLocks noGrp="1"/>
          </p:cNvSpPr>
          <p:nvPr>
            <p:ph type="dt" sz="half" idx="11"/>
          </p:nvPr>
        </p:nvSpPr>
        <p:spPr>
          <a:xfrm>
            <a:off x="936001" y="4801500"/>
            <a:ext cx="1364941" cy="342000"/>
          </a:xfrm>
        </p:spPr>
        <p:txBody>
          <a:bodyPr lIns="0" tIns="0" rIns="0" bIns="0" anchor="t" anchorCtr="0"/>
          <a:lstStyle>
            <a:lvl1pPr>
              <a:defRPr sz="1100">
                <a:solidFill>
                  <a:schemeClr val="tx1"/>
                </a:solidFill>
              </a:defRPr>
            </a:lvl1pPr>
          </a:lstStyle>
          <a:p>
            <a:fld id="{3BDA68A4-14E2-4DEE-BF0D-344856097FC7}" type="datetime4">
              <a:rPr lang="nl-NL" smtClean="0"/>
              <a:t>11 september 2023</a:t>
            </a:fld>
            <a:endParaRPr lang="nl-NL" dirty="0"/>
          </a:p>
        </p:txBody>
      </p:sp>
      <p:sp>
        <p:nvSpPr>
          <p:cNvPr id="17" name="Tijdelijke aanduiding voor voettekst 14"/>
          <p:cNvSpPr>
            <a:spLocks noGrp="1"/>
          </p:cNvSpPr>
          <p:nvPr>
            <p:ph type="ftr" sz="quarter" idx="12"/>
          </p:nvPr>
        </p:nvSpPr>
        <p:spPr>
          <a:xfrm>
            <a:off x="7304259" y="4801500"/>
            <a:ext cx="1335741" cy="342000"/>
          </a:xfrm>
        </p:spPr>
        <p:txBody>
          <a:bodyPr lIns="0" tIns="0" rIns="0" bIns="0" anchor="t" anchorCtr="0"/>
          <a:lstStyle>
            <a:lvl1pPr algn="r">
              <a:defRPr sz="1100">
                <a:solidFill>
                  <a:srgbClr val="000000"/>
                </a:solidFill>
              </a:defRPr>
            </a:lvl1pPr>
          </a:lstStyle>
          <a:p>
            <a:r>
              <a:rPr lang="nl-NL"/>
              <a:t>Versie</a:t>
            </a:r>
            <a:endParaRPr lang="nl-NL" dirty="0"/>
          </a:p>
        </p:txBody>
      </p:sp>
      <p:sp>
        <p:nvSpPr>
          <p:cNvPr id="18" name="Tijdelijke aanduiding voor dianummer 3"/>
          <p:cNvSpPr>
            <a:spLocks noGrp="1"/>
          </p:cNvSpPr>
          <p:nvPr>
            <p:ph type="sldNum" sz="quarter" idx="4"/>
          </p:nvPr>
        </p:nvSpPr>
        <p:spPr>
          <a:xfrm>
            <a:off x="0" y="4801501"/>
            <a:ext cx="763412" cy="342000"/>
          </a:xfrm>
          <a:prstGeom prst="rect">
            <a:avLst/>
          </a:prstGeom>
        </p:spPr>
        <p:txBody>
          <a:bodyPr vert="horz" lIns="288000" tIns="0" rIns="0" bIns="0" rtlCol="0" anchor="t" anchorCtr="0"/>
          <a:lstStyle>
            <a:lvl1pPr algn="l">
              <a:defRPr sz="1100">
                <a:solidFill>
                  <a:schemeClr val="tx1"/>
                </a:solidFill>
              </a:defRPr>
            </a:lvl1pPr>
          </a:lstStyle>
          <a:p>
            <a:fld id="{FE63E531-1C3B-364E-9A80-B8838FF23FE5}" type="slidenum">
              <a:rPr lang="nl-NL" smtClean="0"/>
              <a:pPr/>
              <a:t>‹nr.›</a:t>
            </a:fld>
            <a:endParaRPr lang="nl-NL" dirty="0"/>
          </a:p>
        </p:txBody>
      </p:sp>
      <p:sp>
        <p:nvSpPr>
          <p:cNvPr id="19" name="Titel 1"/>
          <p:cNvSpPr>
            <a:spLocks noGrp="1"/>
          </p:cNvSpPr>
          <p:nvPr>
            <p:ph type="title"/>
          </p:nvPr>
        </p:nvSpPr>
        <p:spPr>
          <a:xfrm>
            <a:off x="935999" y="930755"/>
            <a:ext cx="7704000" cy="645962"/>
          </a:xfrm>
          <a:prstGeom prst="rect">
            <a:avLst/>
          </a:prstGeom>
        </p:spPr>
        <p:txBody>
          <a:bodyPr vert="horz" lIns="0" tIns="0" rIns="0" bIns="0"/>
          <a:lstStyle>
            <a:lvl1pPr>
              <a:defRPr sz="2400" b="1" i="0" baseline="0">
                <a:solidFill>
                  <a:schemeClr val="tx1"/>
                </a:solidFill>
                <a:latin typeface="Arial"/>
                <a:cs typeface="Arial"/>
              </a:defRPr>
            </a:lvl1pPr>
          </a:lstStyle>
          <a:p>
            <a:r>
              <a:rPr lang="nl-NL" dirty="0"/>
              <a:t>Titel</a:t>
            </a:r>
          </a:p>
        </p:txBody>
      </p:sp>
      <p:sp>
        <p:nvSpPr>
          <p:cNvPr id="20" name="Tijdelijke aanduiding voor tekst 10"/>
          <p:cNvSpPr>
            <a:spLocks noGrp="1"/>
          </p:cNvSpPr>
          <p:nvPr>
            <p:ph type="body" sz="quarter" idx="13"/>
          </p:nvPr>
        </p:nvSpPr>
        <p:spPr>
          <a:xfrm>
            <a:off x="936625" y="1611221"/>
            <a:ext cx="4093200" cy="3060000"/>
          </a:xfrm>
          <a:prstGeom prst="rect">
            <a:avLst/>
          </a:prstGeom>
        </p:spPr>
        <p:txBody>
          <a:bodyPr vert="horz" lIns="0" tIns="0" rIns="0" bIns="0"/>
          <a:lstStyle>
            <a:lvl1pPr marL="180000" indent="-180000">
              <a:lnSpc>
                <a:spcPts val="3000"/>
              </a:lnSpc>
              <a:spcBef>
                <a:spcPts val="0"/>
              </a:spcBef>
              <a:spcAft>
                <a:spcPts val="0"/>
              </a:spcAft>
              <a:buFont typeface="Arial"/>
              <a:buChar char="•"/>
              <a:defRPr sz="1800">
                <a:solidFill>
                  <a:srgbClr val="000000"/>
                </a:solidFill>
              </a:defRPr>
            </a:lvl1pPr>
            <a:lvl2pPr marL="360000" indent="-180000">
              <a:lnSpc>
                <a:spcPts val="3000"/>
              </a:lnSpc>
              <a:spcBef>
                <a:spcPts val="0"/>
              </a:spcBef>
              <a:spcAft>
                <a:spcPts val="0"/>
              </a:spcAft>
              <a:buFont typeface="Arial"/>
              <a:buChar char="•"/>
              <a:defRPr sz="1800">
                <a:solidFill>
                  <a:srgbClr val="000000"/>
                </a:solidFill>
              </a:defRPr>
            </a:lvl2pPr>
            <a:lvl3pPr marL="540000" indent="-180000">
              <a:lnSpc>
                <a:spcPts val="3000"/>
              </a:lnSpc>
              <a:spcBef>
                <a:spcPts val="0"/>
              </a:spcBef>
              <a:spcAft>
                <a:spcPts val="0"/>
              </a:spcAft>
              <a:buFont typeface="Arial"/>
              <a:buChar char="•"/>
              <a:defRPr sz="1800">
                <a:solidFill>
                  <a:srgbClr val="000000"/>
                </a:solidFill>
              </a:defRPr>
            </a:lvl3pPr>
            <a:lvl4pPr marL="720000" indent="-180000">
              <a:lnSpc>
                <a:spcPts val="3000"/>
              </a:lnSpc>
              <a:spcBef>
                <a:spcPts val="0"/>
              </a:spcBef>
              <a:spcAft>
                <a:spcPts val="0"/>
              </a:spcAft>
              <a:buFont typeface="Arial"/>
              <a:buChar char="•"/>
              <a:defRPr sz="1800">
                <a:solidFill>
                  <a:srgbClr val="000000"/>
                </a:solidFill>
              </a:defRPr>
            </a:lvl4pPr>
            <a:lvl5pPr marL="900000" indent="-180000">
              <a:lnSpc>
                <a:spcPts val="3000"/>
              </a:lnSpc>
              <a:spcBef>
                <a:spcPts val="0"/>
              </a:spcBef>
              <a:spcAft>
                <a:spcPts val="0"/>
              </a:spcAft>
              <a:buFont typeface="Arial"/>
              <a:buChar char="•"/>
              <a:defRPr sz="18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1" name="Tijdelijke aanduiding voor afbeelding 3"/>
          <p:cNvSpPr>
            <a:spLocks noGrp="1"/>
          </p:cNvSpPr>
          <p:nvPr>
            <p:ph type="pic" sz="quarter" idx="14"/>
          </p:nvPr>
        </p:nvSpPr>
        <p:spPr>
          <a:xfrm>
            <a:off x="5400962" y="1733674"/>
            <a:ext cx="3239801" cy="2886566"/>
          </a:xfrm>
          <a:prstGeom prst="rect">
            <a:avLst/>
          </a:prstGeom>
        </p:spPr>
        <p:txBody>
          <a:bodyPr vert="horz"/>
          <a:lstStyle>
            <a:lvl1pPr marL="0" indent="0">
              <a:buFont typeface="Arial"/>
              <a:buNone/>
              <a:defRPr sz="1800">
                <a:solidFill>
                  <a:srgbClr val="7F7F7F"/>
                </a:solidFill>
              </a:defRPr>
            </a:lvl1pPr>
          </a:lstStyle>
          <a:p>
            <a:endParaRPr lang="nl-NL" dirty="0"/>
          </a:p>
        </p:txBody>
      </p:sp>
      <p:pic>
        <p:nvPicPr>
          <p:cNvPr id="22" name="Afbeelding 21" descr="GDH Powerpoint_blauw_4.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39496"/>
          </a:xfrm>
          <a:prstGeom prst="rect">
            <a:avLst/>
          </a:prstGeom>
        </p:spPr>
      </p:pic>
    </p:spTree>
    <p:extLst>
      <p:ext uri="{BB962C8B-B14F-4D97-AF65-F5344CB8AC3E}">
        <p14:creationId xmlns:p14="http://schemas.microsoft.com/office/powerpoint/2010/main" val="35069213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jdelijke aanduiding voor voettekst 1"/>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Versie</a:t>
            </a:r>
          </a:p>
        </p:txBody>
      </p:sp>
      <p:sp>
        <p:nvSpPr>
          <p:cNvPr id="3" name="Tijdelijke aanduiding voor datum 2"/>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DF78E46-3270-4E6C-AF7E-11496CD4C5CB}" type="datetime4">
              <a:rPr lang="nl-NL" smtClean="0"/>
              <a:t>11 september 2023</a:t>
            </a:fld>
            <a:endParaRPr lang="nl-NL"/>
          </a:p>
        </p:txBody>
      </p:sp>
      <p:sp>
        <p:nvSpPr>
          <p:cNvPr id="4" name="Tijdelijke aanduiding voor dianummer 3"/>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63E531-1C3B-364E-9A80-B8838FF23FE5}" type="slidenum">
              <a:rPr lang="nl-NL" smtClean="0"/>
              <a:t>‹nr.›</a:t>
            </a:fld>
            <a:endParaRPr lang="nl-NL"/>
          </a:p>
        </p:txBody>
      </p:sp>
    </p:spTree>
  </p:cSld>
  <p:clrMap bg1="lt1" tx1="dk1" bg2="lt2" tx2="dk2" accent1="accent1" accent2="accent2" accent3="accent3" accent4="accent4" accent5="accent5" accent6="accent6" hlink="hlink" folHlink="folHlink"/>
  <p:sldLayoutIdLst>
    <p:sldLayoutId id="2147483683" r:id="rId1"/>
    <p:sldLayoutId id="2147483685" r:id="rId2"/>
    <p:sldLayoutId id="2147483686" r:id="rId3"/>
    <p:sldLayoutId id="2147483687" r:id="rId4"/>
    <p:sldLayoutId id="2147483688" r:id="rId5"/>
  </p:sldLayoutIdLst>
  <p:hf hdr="0"/>
  <p:txStyles>
    <p:titleStyle>
      <a:lvl1pPr algn="l" defTabSz="457200" rtl="0" fontAlgn="base">
        <a:spcBef>
          <a:spcPct val="0"/>
        </a:spcBef>
        <a:spcAft>
          <a:spcPct val="0"/>
        </a:spcAft>
        <a:defRPr sz="4400" kern="1200">
          <a:solidFill>
            <a:srgbClr val="074354"/>
          </a:solidFill>
          <a:latin typeface="Arial"/>
          <a:ea typeface="+mj-ea"/>
          <a:cs typeface="Arial"/>
        </a:defRPr>
      </a:lvl1pPr>
      <a:lvl2pPr algn="l" defTabSz="457200" rtl="0" fontAlgn="base">
        <a:spcBef>
          <a:spcPct val="0"/>
        </a:spcBef>
        <a:spcAft>
          <a:spcPct val="0"/>
        </a:spcAft>
        <a:defRPr sz="4400">
          <a:solidFill>
            <a:srgbClr val="074354"/>
          </a:solidFill>
          <a:latin typeface="Arial" charset="0"/>
          <a:cs typeface="Arial" charset="0"/>
        </a:defRPr>
      </a:lvl2pPr>
      <a:lvl3pPr algn="l" defTabSz="457200" rtl="0" fontAlgn="base">
        <a:spcBef>
          <a:spcPct val="0"/>
        </a:spcBef>
        <a:spcAft>
          <a:spcPct val="0"/>
        </a:spcAft>
        <a:defRPr sz="4400">
          <a:solidFill>
            <a:srgbClr val="074354"/>
          </a:solidFill>
          <a:latin typeface="Arial" charset="0"/>
          <a:cs typeface="Arial" charset="0"/>
        </a:defRPr>
      </a:lvl3pPr>
      <a:lvl4pPr algn="l" defTabSz="457200" rtl="0" fontAlgn="base">
        <a:spcBef>
          <a:spcPct val="0"/>
        </a:spcBef>
        <a:spcAft>
          <a:spcPct val="0"/>
        </a:spcAft>
        <a:defRPr sz="4400">
          <a:solidFill>
            <a:srgbClr val="074354"/>
          </a:solidFill>
          <a:latin typeface="Arial" charset="0"/>
          <a:cs typeface="Arial" charset="0"/>
        </a:defRPr>
      </a:lvl4pPr>
      <a:lvl5pPr algn="l" defTabSz="457200" rtl="0" fontAlgn="base">
        <a:spcBef>
          <a:spcPct val="0"/>
        </a:spcBef>
        <a:spcAft>
          <a:spcPct val="0"/>
        </a:spcAft>
        <a:defRPr sz="4400">
          <a:solidFill>
            <a:srgbClr val="074354"/>
          </a:solidFill>
          <a:latin typeface="Arial" charset="0"/>
          <a:cs typeface="Arial" charset="0"/>
        </a:defRPr>
      </a:lvl5pPr>
      <a:lvl6pPr marL="457200" algn="l" defTabSz="457200" rtl="0" fontAlgn="base">
        <a:spcBef>
          <a:spcPct val="0"/>
        </a:spcBef>
        <a:spcAft>
          <a:spcPct val="0"/>
        </a:spcAft>
        <a:defRPr sz="4400">
          <a:solidFill>
            <a:srgbClr val="074354"/>
          </a:solidFill>
          <a:latin typeface="Arial" charset="0"/>
          <a:cs typeface="Arial" charset="0"/>
        </a:defRPr>
      </a:lvl6pPr>
      <a:lvl7pPr marL="914400" algn="l" defTabSz="457200" rtl="0" fontAlgn="base">
        <a:spcBef>
          <a:spcPct val="0"/>
        </a:spcBef>
        <a:spcAft>
          <a:spcPct val="0"/>
        </a:spcAft>
        <a:defRPr sz="4400">
          <a:solidFill>
            <a:srgbClr val="074354"/>
          </a:solidFill>
          <a:latin typeface="Arial" charset="0"/>
          <a:cs typeface="Arial" charset="0"/>
        </a:defRPr>
      </a:lvl7pPr>
      <a:lvl8pPr marL="1371600" algn="l" defTabSz="457200" rtl="0" fontAlgn="base">
        <a:spcBef>
          <a:spcPct val="0"/>
        </a:spcBef>
        <a:spcAft>
          <a:spcPct val="0"/>
        </a:spcAft>
        <a:defRPr sz="4400">
          <a:solidFill>
            <a:srgbClr val="074354"/>
          </a:solidFill>
          <a:latin typeface="Arial" charset="0"/>
          <a:cs typeface="Arial" charset="0"/>
        </a:defRPr>
      </a:lvl8pPr>
      <a:lvl9pPr marL="1828800" algn="l" defTabSz="457200" rtl="0" fontAlgn="base">
        <a:spcBef>
          <a:spcPct val="0"/>
        </a:spcBef>
        <a:spcAft>
          <a:spcPct val="0"/>
        </a:spcAft>
        <a:defRPr sz="4400">
          <a:solidFill>
            <a:srgbClr val="074354"/>
          </a:solidFill>
          <a:latin typeface="Arial" charset="0"/>
          <a:cs typeface="Arial" charset="0"/>
        </a:defRPr>
      </a:lvl9pPr>
    </p:titleStyle>
    <p:bodyStyle>
      <a:lvl1pPr marL="457200" indent="-457200" algn="l" defTabSz="457200" rtl="0" fontAlgn="base">
        <a:spcBef>
          <a:spcPct val="20000"/>
        </a:spcBef>
        <a:spcAft>
          <a:spcPct val="0"/>
        </a:spcAft>
        <a:buBlip>
          <a:blip r:embed="rId7"/>
        </a:buBlip>
        <a:defRPr sz="3200" kern="1200">
          <a:solidFill>
            <a:srgbClr val="074354"/>
          </a:solidFill>
          <a:latin typeface="Arial"/>
          <a:ea typeface="+mn-ea"/>
          <a:cs typeface="Arial"/>
        </a:defRPr>
      </a:lvl1pPr>
      <a:lvl2pPr marL="914400" indent="-457200" algn="l" defTabSz="457200" rtl="0" fontAlgn="base">
        <a:spcBef>
          <a:spcPct val="20000"/>
        </a:spcBef>
        <a:spcAft>
          <a:spcPct val="0"/>
        </a:spcAft>
        <a:buBlip>
          <a:blip r:embed="rId7"/>
        </a:buBlip>
        <a:defRPr sz="2800" kern="1200">
          <a:solidFill>
            <a:srgbClr val="074354"/>
          </a:solidFill>
          <a:latin typeface="Arial"/>
          <a:ea typeface="+mn-ea"/>
          <a:cs typeface="Arial"/>
        </a:defRPr>
      </a:lvl2pPr>
      <a:lvl3pPr marL="1257300" indent="-342900" algn="l" defTabSz="457200" rtl="0" fontAlgn="base">
        <a:spcBef>
          <a:spcPct val="20000"/>
        </a:spcBef>
        <a:spcAft>
          <a:spcPct val="0"/>
        </a:spcAft>
        <a:buBlip>
          <a:blip r:embed="rId7"/>
        </a:buBlip>
        <a:defRPr sz="2400" kern="1200">
          <a:solidFill>
            <a:srgbClr val="074354"/>
          </a:solidFill>
          <a:latin typeface="Arial"/>
          <a:ea typeface="+mn-ea"/>
          <a:cs typeface="Arial"/>
        </a:defRPr>
      </a:lvl3pPr>
      <a:lvl4pPr marL="1714500" indent="-342900" algn="l" defTabSz="457200" rtl="0" fontAlgn="base">
        <a:spcBef>
          <a:spcPct val="20000"/>
        </a:spcBef>
        <a:spcAft>
          <a:spcPct val="0"/>
        </a:spcAft>
        <a:buBlip>
          <a:blip r:embed="rId7"/>
        </a:buBlip>
        <a:defRPr sz="2000" kern="1200">
          <a:solidFill>
            <a:srgbClr val="074354"/>
          </a:solidFill>
          <a:latin typeface="Arial"/>
          <a:ea typeface="+mn-ea"/>
          <a:cs typeface="Arial"/>
        </a:defRPr>
      </a:lvl4pPr>
      <a:lvl5pPr marL="2171700" indent="-342900" algn="l" defTabSz="457200" rtl="0" fontAlgn="base">
        <a:spcBef>
          <a:spcPct val="20000"/>
        </a:spcBef>
        <a:spcAft>
          <a:spcPct val="0"/>
        </a:spcAft>
        <a:buBlip>
          <a:blip r:embed="rId7"/>
        </a:buBlip>
        <a:defRPr sz="2000" kern="1200">
          <a:solidFill>
            <a:srgbClr val="074354"/>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MEKN_aw5TVc"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HMS </a:t>
            </a:r>
            <a:r>
              <a:rPr lang="nl-NL" dirty="0" err="1"/>
              <a:t>Afvalchallenge</a:t>
            </a:r>
            <a:endParaRPr lang="nl-NL" dirty="0"/>
          </a:p>
        </p:txBody>
      </p:sp>
      <p:sp>
        <p:nvSpPr>
          <p:cNvPr id="3" name="Tijdelijke aanduiding voor tekst 2"/>
          <p:cNvSpPr>
            <a:spLocks noGrp="1"/>
          </p:cNvSpPr>
          <p:nvPr>
            <p:ph type="body" sz="quarter" idx="10"/>
          </p:nvPr>
        </p:nvSpPr>
        <p:spPr/>
        <p:txBody>
          <a:bodyPr/>
          <a:lstStyle/>
          <a:p>
            <a:r>
              <a:rPr lang="nl-NL" sz="1800" dirty="0"/>
              <a:t>Een kijkje achter de schermen van de Haagse Milieu Services</a:t>
            </a:r>
          </a:p>
        </p:txBody>
      </p:sp>
    </p:spTree>
    <p:extLst>
      <p:ext uri="{BB962C8B-B14F-4D97-AF65-F5344CB8AC3E}">
        <p14:creationId xmlns:p14="http://schemas.microsoft.com/office/powerpoint/2010/main" val="2641682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4"/>
          </p:nvPr>
        </p:nvSpPr>
        <p:spPr/>
        <p:txBody>
          <a:bodyPr/>
          <a:lstStyle/>
          <a:p>
            <a:fld id="{FE63E531-1C3B-364E-9A80-B8838FF23FE5}" type="slidenum">
              <a:rPr lang="nl-NL" smtClean="0"/>
              <a:pPr/>
              <a:t>2</a:t>
            </a:fld>
            <a:endParaRPr lang="nl-NL" dirty="0"/>
          </a:p>
        </p:txBody>
      </p:sp>
      <p:sp>
        <p:nvSpPr>
          <p:cNvPr id="5" name="Titel 4"/>
          <p:cNvSpPr>
            <a:spLocks noGrp="1"/>
          </p:cNvSpPr>
          <p:nvPr>
            <p:ph type="title"/>
          </p:nvPr>
        </p:nvSpPr>
        <p:spPr/>
        <p:txBody>
          <a:bodyPr/>
          <a:lstStyle/>
          <a:p>
            <a:r>
              <a:rPr lang="nl-NL" dirty="0"/>
              <a:t>Leerdoelen</a:t>
            </a:r>
          </a:p>
        </p:txBody>
      </p:sp>
      <p:sp>
        <p:nvSpPr>
          <p:cNvPr id="6" name="Tijdelijke aanduiding voor tekst 5"/>
          <p:cNvSpPr>
            <a:spLocks noGrp="1"/>
          </p:cNvSpPr>
          <p:nvPr>
            <p:ph type="body" sz="quarter" idx="13"/>
          </p:nvPr>
        </p:nvSpPr>
        <p:spPr/>
        <p:txBody>
          <a:bodyPr/>
          <a:lstStyle/>
          <a:p>
            <a:pPr>
              <a:buFont typeface="Wingdings" panose="05000000000000000000" pitchFamily="2" charset="2"/>
              <a:buChar char="ü"/>
            </a:pPr>
            <a:r>
              <a:rPr lang="nl-NL" dirty="0">
                <a:solidFill>
                  <a:schemeClr val="tx1"/>
                </a:solidFill>
              </a:rPr>
              <a:t>Aan het eind van de les weet je </a:t>
            </a:r>
            <a:r>
              <a:rPr lang="nl-NL" sz="1800" dirty="0">
                <a:solidFill>
                  <a:srgbClr val="000000"/>
                </a:solidFill>
                <a:effectLst/>
                <a:latin typeface="Arial" panose="020B0604020202020204" pitchFamily="34" charset="0"/>
                <a:ea typeface="Times New Roman" panose="02020603050405020304" pitchFamily="18" charset="0"/>
              </a:rPr>
              <a:t>dat afval bestaat uit grondstoffen die recyclebaar zijn en restafval dat verbrand moet worden.</a:t>
            </a:r>
          </a:p>
          <a:p>
            <a:pPr>
              <a:buFont typeface="Wingdings" panose="05000000000000000000" pitchFamily="2" charset="2"/>
              <a:buChar char="ü"/>
            </a:pPr>
            <a:r>
              <a:rPr lang="nl-NL" sz="1800" dirty="0">
                <a:solidFill>
                  <a:srgbClr val="000000"/>
                </a:solidFill>
                <a:effectLst/>
                <a:latin typeface="Arial" panose="020B0604020202020204" pitchFamily="34" charset="0"/>
                <a:ea typeface="Times New Roman" panose="02020603050405020304" pitchFamily="18" charset="0"/>
              </a:rPr>
              <a:t>Aan het eind van de les weet je wat HMS doet als organisatie.</a:t>
            </a:r>
            <a:endParaRPr lang="nl-NL" sz="1800" dirty="0">
              <a:effectLst/>
              <a:latin typeface="Times New Roman" panose="02020603050405020304" pitchFamily="18" charset="0"/>
              <a:ea typeface="Times New Roman" panose="02020603050405020304" pitchFamily="18" charset="0"/>
            </a:endParaRPr>
          </a:p>
          <a:p>
            <a:pPr>
              <a:buFont typeface="Wingdings" panose="05000000000000000000" pitchFamily="2" charset="2"/>
              <a:buChar char="ü"/>
            </a:pPr>
            <a:r>
              <a:rPr lang="nl-NL" sz="1800" dirty="0">
                <a:solidFill>
                  <a:srgbClr val="000000"/>
                </a:solidFill>
                <a:effectLst/>
                <a:latin typeface="Arial" panose="020B0604020202020204" pitchFamily="34" charset="0"/>
                <a:ea typeface="Times New Roman" panose="02020603050405020304" pitchFamily="18" charset="0"/>
              </a:rPr>
              <a:t>Aan het eind van de les weet je welke functies er betrokken zijn bij het schoonhouden van Den Haag.</a:t>
            </a:r>
            <a:endParaRPr lang="nl-NL" dirty="0">
              <a:latin typeface="Arial" panose="020B0604020202020204" pitchFamily="34" charset="0"/>
              <a:ea typeface="Times New Roman" panose="02020603050405020304" pitchFamily="18" charset="0"/>
            </a:endParaRPr>
          </a:p>
          <a:p>
            <a:pPr>
              <a:buFont typeface="Wingdings" panose="05000000000000000000" pitchFamily="2" charset="2"/>
              <a:buChar char="ü"/>
            </a:pPr>
            <a:r>
              <a:rPr lang="nl-NL" sz="1800" dirty="0">
                <a:solidFill>
                  <a:srgbClr val="000000"/>
                </a:solidFill>
                <a:effectLst/>
                <a:latin typeface="Arial" panose="020B0604020202020204" pitchFamily="34" charset="0"/>
                <a:ea typeface="Times New Roman" panose="02020603050405020304" pitchFamily="18" charset="0"/>
              </a:rPr>
              <a:t>Aan het eind van de les kun je goed samenwerken.</a:t>
            </a:r>
            <a:endParaRPr lang="nl-NL" dirty="0">
              <a:solidFill>
                <a:schemeClr val="tx1"/>
              </a:solidFill>
            </a:endParaRPr>
          </a:p>
        </p:txBody>
      </p:sp>
    </p:spTree>
    <p:extLst>
      <p:ext uri="{BB962C8B-B14F-4D97-AF65-F5344CB8AC3E}">
        <p14:creationId xmlns:p14="http://schemas.microsoft.com/office/powerpoint/2010/main" val="633992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4"/>
          </p:nvPr>
        </p:nvSpPr>
        <p:spPr/>
        <p:txBody>
          <a:bodyPr/>
          <a:lstStyle/>
          <a:p>
            <a:fld id="{FE63E531-1C3B-364E-9A80-B8838FF23FE5}" type="slidenum">
              <a:rPr lang="nl-NL" smtClean="0"/>
              <a:pPr/>
              <a:t>3</a:t>
            </a:fld>
            <a:endParaRPr lang="nl-NL" dirty="0"/>
          </a:p>
        </p:txBody>
      </p:sp>
      <p:sp>
        <p:nvSpPr>
          <p:cNvPr id="5" name="Titel 4"/>
          <p:cNvSpPr>
            <a:spLocks noGrp="1"/>
          </p:cNvSpPr>
          <p:nvPr>
            <p:ph type="title"/>
          </p:nvPr>
        </p:nvSpPr>
        <p:spPr/>
        <p:txBody>
          <a:bodyPr/>
          <a:lstStyle/>
          <a:p>
            <a:r>
              <a:rPr lang="nl-NL" dirty="0"/>
              <a:t>De Haagse Milieu Services</a:t>
            </a:r>
          </a:p>
        </p:txBody>
      </p:sp>
      <p:sp>
        <p:nvSpPr>
          <p:cNvPr id="6" name="Tijdelijke aanduiding voor tekst 5"/>
          <p:cNvSpPr>
            <a:spLocks noGrp="1"/>
          </p:cNvSpPr>
          <p:nvPr>
            <p:ph type="body" sz="quarter" idx="13"/>
          </p:nvPr>
        </p:nvSpPr>
        <p:spPr>
          <a:xfrm>
            <a:off x="936625" y="1476827"/>
            <a:ext cx="7704138" cy="3060000"/>
          </a:xfrm>
        </p:spPr>
        <p:txBody>
          <a:bodyPr/>
          <a:lstStyle/>
          <a:p>
            <a:pPr marL="0" indent="0">
              <a:buNone/>
            </a:pPr>
            <a:r>
              <a:rPr lang="nl-NL" dirty="0">
                <a:solidFill>
                  <a:schemeClr val="tx1"/>
                </a:solidFill>
              </a:rPr>
              <a:t>Wat weet je al over de Haagse Milieu Services?</a:t>
            </a:r>
          </a:p>
          <a:p>
            <a:pPr marL="0" indent="0">
              <a:buNone/>
            </a:pPr>
            <a:endParaRPr lang="nl-NL" dirty="0">
              <a:solidFill>
                <a:schemeClr val="tx1"/>
              </a:solidFill>
            </a:endParaRPr>
          </a:p>
          <a:p>
            <a:pPr marL="0" indent="0">
              <a:buNone/>
            </a:pPr>
            <a:r>
              <a:rPr lang="nl-NL" sz="1800" u="none" strike="noStrike" dirty="0">
                <a:solidFill>
                  <a:srgbClr val="000000"/>
                </a:solidFill>
                <a:effectLst/>
                <a:latin typeface="Arial" panose="020B0604020202020204" pitchFamily="34" charset="0"/>
                <a:ea typeface="Times New Roman" panose="02020603050405020304" pitchFamily="18" charset="0"/>
                <a:cs typeface="Maiandra GD" panose="020E0502030308020204" pitchFamily="34" charset="0"/>
                <a:hlinkClick r:id="rId2"/>
              </a:rPr>
              <a:t>https://www.youtube.com/watch?v=MEKN_aw5TVc</a:t>
            </a:r>
            <a:endParaRPr lang="nl-NL" sz="1800" dirty="0">
              <a:solidFill>
                <a:srgbClr val="000000"/>
              </a:solidFill>
              <a:effectLst/>
              <a:latin typeface="Arial" panose="020B0604020202020204" pitchFamily="34" charset="0"/>
              <a:ea typeface="Times New Roman" panose="02020603050405020304" pitchFamily="18" charset="0"/>
              <a:cs typeface="Maiandra GD" panose="020E0502030308020204" pitchFamily="34" charset="0"/>
            </a:endParaRPr>
          </a:p>
          <a:p>
            <a:pPr marL="0" indent="0">
              <a:buNone/>
            </a:pPr>
            <a:endParaRPr lang="nl-NL" dirty="0">
              <a:solidFill>
                <a:schemeClr val="tx1"/>
              </a:solidFill>
            </a:endParaRPr>
          </a:p>
          <a:p>
            <a:pPr marL="0" indent="0">
              <a:buNone/>
            </a:pPr>
            <a:r>
              <a:rPr lang="nl-NL" dirty="0">
                <a:solidFill>
                  <a:schemeClr val="tx1"/>
                </a:solidFill>
              </a:rPr>
              <a:t>Kijkvragen:</a:t>
            </a:r>
          </a:p>
          <a:p>
            <a:pPr>
              <a:buFont typeface="Arial" panose="020B0604020202020204" pitchFamily="34" charset="0"/>
              <a:buChar char="•"/>
            </a:pPr>
            <a:r>
              <a:rPr lang="nl-NL" dirty="0">
                <a:solidFill>
                  <a:schemeClr val="tx1"/>
                </a:solidFill>
              </a:rPr>
              <a:t>Wat gebeurt er met de snippers in de metaalfabriek?</a:t>
            </a:r>
          </a:p>
          <a:p>
            <a:pPr>
              <a:buFont typeface="Arial" panose="020B0604020202020204" pitchFamily="34" charset="0"/>
              <a:buChar char="•"/>
            </a:pPr>
            <a:r>
              <a:rPr lang="nl-NL" dirty="0">
                <a:solidFill>
                  <a:schemeClr val="tx1"/>
                </a:solidFill>
              </a:rPr>
              <a:t>Welke grondstoffen zitten er verwerkt in een telefoon?</a:t>
            </a:r>
          </a:p>
          <a:p>
            <a:pPr>
              <a:buFont typeface="Arial" panose="020B0604020202020204" pitchFamily="34" charset="0"/>
              <a:buChar char="•"/>
            </a:pPr>
            <a:r>
              <a:rPr lang="nl-NL" dirty="0">
                <a:solidFill>
                  <a:schemeClr val="tx1"/>
                </a:solidFill>
              </a:rPr>
              <a:t>Noem twee voorbeelden van het hergebruiken van oude kleding.</a:t>
            </a:r>
          </a:p>
        </p:txBody>
      </p:sp>
    </p:spTree>
    <p:extLst>
      <p:ext uri="{BB962C8B-B14F-4D97-AF65-F5344CB8AC3E}">
        <p14:creationId xmlns:p14="http://schemas.microsoft.com/office/powerpoint/2010/main" val="49164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descr="Afbeelding met tekst, kaart&#10;&#10;Automatisch gegenereerde beschrijving">
            <a:extLst>
              <a:ext uri="{FF2B5EF4-FFF2-40B4-BE49-F238E27FC236}">
                <a16:creationId xmlns:a16="http://schemas.microsoft.com/office/drawing/2014/main" id="{639FD84B-21A3-3B1E-0F32-E2D191FFFBC6}"/>
              </a:ext>
            </a:extLst>
          </p:cNvPr>
          <p:cNvPicPr>
            <a:picLocks noChangeAspect="1"/>
          </p:cNvPicPr>
          <p:nvPr/>
        </p:nvPicPr>
        <p:blipFill>
          <a:blip r:embed="rId2"/>
          <a:stretch>
            <a:fillRect/>
          </a:stretch>
        </p:blipFill>
        <p:spPr>
          <a:xfrm>
            <a:off x="4274029" y="1354567"/>
            <a:ext cx="2520112" cy="3575092"/>
          </a:xfrm>
          <a:prstGeom prst="rect">
            <a:avLst/>
          </a:prstGeom>
        </p:spPr>
      </p:pic>
      <p:sp>
        <p:nvSpPr>
          <p:cNvPr id="4" name="Tijdelijke aanduiding voor dianummer 3"/>
          <p:cNvSpPr>
            <a:spLocks noGrp="1"/>
          </p:cNvSpPr>
          <p:nvPr>
            <p:ph type="sldNum" sz="quarter" idx="4"/>
          </p:nvPr>
        </p:nvSpPr>
        <p:spPr/>
        <p:txBody>
          <a:bodyPr/>
          <a:lstStyle/>
          <a:p>
            <a:fld id="{FE63E531-1C3B-364E-9A80-B8838FF23FE5}" type="slidenum">
              <a:rPr lang="nl-NL" smtClean="0"/>
              <a:pPr/>
              <a:t>4</a:t>
            </a:fld>
            <a:endParaRPr lang="nl-NL" dirty="0"/>
          </a:p>
        </p:txBody>
      </p:sp>
      <p:sp>
        <p:nvSpPr>
          <p:cNvPr id="5" name="Titel 4"/>
          <p:cNvSpPr>
            <a:spLocks noGrp="1"/>
          </p:cNvSpPr>
          <p:nvPr>
            <p:ph type="title"/>
          </p:nvPr>
        </p:nvSpPr>
        <p:spPr/>
        <p:txBody>
          <a:bodyPr/>
          <a:lstStyle/>
          <a:p>
            <a:r>
              <a:rPr lang="nl-NL" dirty="0"/>
              <a:t>Leg het spel klaar </a:t>
            </a:r>
          </a:p>
        </p:txBody>
      </p:sp>
      <p:pic>
        <p:nvPicPr>
          <p:cNvPr id="10" name="Afbeelding 9" descr="Afbeelding met tekst, kaart, diagram, schermopname&#10;&#10;Automatisch gegenereerde beschrijving">
            <a:extLst>
              <a:ext uri="{FF2B5EF4-FFF2-40B4-BE49-F238E27FC236}">
                <a16:creationId xmlns:a16="http://schemas.microsoft.com/office/drawing/2014/main" id="{84162F8C-728E-DBE4-B17F-C15D05FF7029}"/>
              </a:ext>
            </a:extLst>
          </p:cNvPr>
          <p:cNvPicPr>
            <a:picLocks noChangeAspect="1"/>
          </p:cNvPicPr>
          <p:nvPr/>
        </p:nvPicPr>
        <p:blipFill rotWithShape="1">
          <a:blip r:embed="rId3"/>
          <a:srcRect l="1" r="1441"/>
          <a:stretch/>
        </p:blipFill>
        <p:spPr>
          <a:xfrm>
            <a:off x="1832639" y="1370842"/>
            <a:ext cx="2483779" cy="3575091"/>
          </a:xfrm>
          <a:prstGeom prst="rect">
            <a:avLst/>
          </a:prstGeom>
        </p:spPr>
      </p:pic>
    </p:spTree>
    <p:extLst>
      <p:ext uri="{BB962C8B-B14F-4D97-AF65-F5344CB8AC3E}">
        <p14:creationId xmlns:p14="http://schemas.microsoft.com/office/powerpoint/2010/main" val="3304807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4"/>
          </p:nvPr>
        </p:nvSpPr>
        <p:spPr/>
        <p:txBody>
          <a:bodyPr/>
          <a:lstStyle/>
          <a:p>
            <a:fld id="{FE63E531-1C3B-364E-9A80-B8838FF23FE5}" type="slidenum">
              <a:rPr lang="nl-NL" smtClean="0"/>
              <a:pPr/>
              <a:t>5</a:t>
            </a:fld>
            <a:endParaRPr lang="nl-NL" dirty="0"/>
          </a:p>
        </p:txBody>
      </p:sp>
      <p:sp>
        <p:nvSpPr>
          <p:cNvPr id="5" name="Titel 4"/>
          <p:cNvSpPr>
            <a:spLocks noGrp="1"/>
          </p:cNvSpPr>
          <p:nvPr>
            <p:ph type="title"/>
          </p:nvPr>
        </p:nvSpPr>
        <p:spPr/>
        <p:txBody>
          <a:bodyPr/>
          <a:lstStyle/>
          <a:p>
            <a:r>
              <a:rPr lang="nl-NL" dirty="0"/>
              <a:t>Doel van het spel</a:t>
            </a:r>
          </a:p>
        </p:txBody>
      </p:sp>
      <p:sp>
        <p:nvSpPr>
          <p:cNvPr id="6" name="Tijdelijke aanduiding voor tekst 5"/>
          <p:cNvSpPr>
            <a:spLocks noGrp="1"/>
          </p:cNvSpPr>
          <p:nvPr>
            <p:ph type="body" sz="quarter" idx="13"/>
          </p:nvPr>
        </p:nvSpPr>
        <p:spPr>
          <a:xfrm>
            <a:off x="936625" y="1611221"/>
            <a:ext cx="7703374" cy="3060000"/>
          </a:xfrm>
        </p:spPr>
        <p:txBody>
          <a:bodyPr/>
          <a:lstStyle/>
          <a:p>
            <a:pPr marL="0" indent="0">
              <a:buNone/>
            </a:pPr>
            <a:r>
              <a:rPr lang="nl-NL" b="1" dirty="0"/>
              <a:t>Het eerste team dat 1 product heeft gemaakt van elk type (PMD, textiel, E-waste en ijzer) wint het spel. </a:t>
            </a:r>
          </a:p>
          <a:p>
            <a:pPr marL="0" indent="0">
              <a:buNone/>
            </a:pPr>
            <a:endParaRPr lang="nl-NL" dirty="0"/>
          </a:p>
          <a:p>
            <a:pPr marL="0" indent="0">
              <a:buNone/>
            </a:pPr>
            <a:r>
              <a:rPr lang="nl-NL" dirty="0"/>
              <a:t>Let op! Er mogen niet meer dan 10 restafvalfiches op de afvalberg liggen.</a:t>
            </a:r>
          </a:p>
        </p:txBody>
      </p:sp>
    </p:spTree>
    <p:extLst>
      <p:ext uri="{BB962C8B-B14F-4D97-AF65-F5344CB8AC3E}">
        <p14:creationId xmlns:p14="http://schemas.microsoft.com/office/powerpoint/2010/main" val="4145548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4"/>
          </p:nvPr>
        </p:nvSpPr>
        <p:spPr/>
        <p:txBody>
          <a:bodyPr/>
          <a:lstStyle/>
          <a:p>
            <a:fld id="{FE63E531-1C3B-364E-9A80-B8838FF23FE5}" type="slidenum">
              <a:rPr lang="nl-NL" smtClean="0"/>
              <a:pPr/>
              <a:t>6</a:t>
            </a:fld>
            <a:endParaRPr lang="nl-NL" dirty="0"/>
          </a:p>
        </p:txBody>
      </p:sp>
      <p:sp>
        <p:nvSpPr>
          <p:cNvPr id="5" name="Titel 4"/>
          <p:cNvSpPr>
            <a:spLocks noGrp="1"/>
          </p:cNvSpPr>
          <p:nvPr>
            <p:ph type="title"/>
          </p:nvPr>
        </p:nvSpPr>
        <p:spPr/>
        <p:txBody>
          <a:bodyPr/>
          <a:lstStyle/>
          <a:p>
            <a:r>
              <a:rPr lang="nl-NL" dirty="0"/>
              <a:t>De functies &amp; acties</a:t>
            </a:r>
          </a:p>
        </p:txBody>
      </p:sp>
      <p:sp>
        <p:nvSpPr>
          <p:cNvPr id="6" name="Tijdelijke aanduiding voor tekst 5"/>
          <p:cNvSpPr>
            <a:spLocks noGrp="1"/>
          </p:cNvSpPr>
          <p:nvPr>
            <p:ph type="body" sz="quarter" idx="13"/>
          </p:nvPr>
        </p:nvSpPr>
        <p:spPr>
          <a:xfrm>
            <a:off x="936625" y="1381204"/>
            <a:ext cx="6676447" cy="460034"/>
          </a:xfrm>
        </p:spPr>
        <p:txBody>
          <a:bodyPr/>
          <a:lstStyle/>
          <a:p>
            <a:pPr marL="0" indent="0">
              <a:buNone/>
            </a:pPr>
            <a:r>
              <a:rPr lang="nl-NL" sz="1600" b="1" dirty="0"/>
              <a:t>Functies: Directeur, Chauffeur, Planner, Vuilnisophaler, Onderzoeker</a:t>
            </a:r>
          </a:p>
          <a:p>
            <a:pPr marL="0" indent="0">
              <a:buNone/>
            </a:pPr>
            <a:endParaRPr lang="nl-NL" sz="1600" i="1" dirty="0"/>
          </a:p>
        </p:txBody>
      </p:sp>
      <p:sp>
        <p:nvSpPr>
          <p:cNvPr id="7" name="Tijdelijke aanduiding voor tekst 5">
            <a:extLst>
              <a:ext uri="{FF2B5EF4-FFF2-40B4-BE49-F238E27FC236}">
                <a16:creationId xmlns:a16="http://schemas.microsoft.com/office/drawing/2014/main" id="{AEA59B51-9609-5948-817B-0B7AC5EEEA66}"/>
              </a:ext>
            </a:extLst>
          </p:cNvPr>
          <p:cNvSpPr txBox="1">
            <a:spLocks/>
          </p:cNvSpPr>
          <p:nvPr/>
        </p:nvSpPr>
        <p:spPr>
          <a:xfrm>
            <a:off x="935999" y="1746168"/>
            <a:ext cx="6801765" cy="3060000"/>
          </a:xfrm>
          <a:prstGeom prst="rect">
            <a:avLst/>
          </a:prstGeom>
        </p:spPr>
        <p:txBody>
          <a:bodyPr vert="horz" lIns="0" tIns="0" rIns="0" bIns="0"/>
          <a:lstStyle>
            <a:lvl1pPr marL="180000" indent="-180000" algn="l" defTabSz="457200" rtl="0" fontAlgn="base">
              <a:lnSpc>
                <a:spcPts val="3000"/>
              </a:lnSpc>
              <a:spcBef>
                <a:spcPts val="0"/>
              </a:spcBef>
              <a:spcAft>
                <a:spcPts val="0"/>
              </a:spcAft>
              <a:buFont typeface="Arial"/>
              <a:buChar char="•"/>
              <a:defRPr sz="1800" kern="1200">
                <a:solidFill>
                  <a:srgbClr val="000000"/>
                </a:solidFill>
                <a:latin typeface="Arial"/>
                <a:ea typeface="+mn-ea"/>
                <a:cs typeface="Arial"/>
              </a:defRPr>
            </a:lvl1pPr>
            <a:lvl2pPr marL="360000" indent="-180000" algn="l" defTabSz="457200" rtl="0" fontAlgn="base">
              <a:lnSpc>
                <a:spcPts val="3000"/>
              </a:lnSpc>
              <a:spcBef>
                <a:spcPts val="0"/>
              </a:spcBef>
              <a:spcAft>
                <a:spcPts val="0"/>
              </a:spcAft>
              <a:buFont typeface="Arial"/>
              <a:buChar char="•"/>
              <a:defRPr sz="1800" kern="1200">
                <a:solidFill>
                  <a:srgbClr val="000000"/>
                </a:solidFill>
                <a:latin typeface="Arial"/>
                <a:ea typeface="+mn-ea"/>
                <a:cs typeface="Arial"/>
              </a:defRPr>
            </a:lvl2pPr>
            <a:lvl3pPr marL="540000" indent="-180000" algn="l" defTabSz="457200" rtl="0" fontAlgn="base">
              <a:lnSpc>
                <a:spcPts val="3000"/>
              </a:lnSpc>
              <a:spcBef>
                <a:spcPts val="0"/>
              </a:spcBef>
              <a:spcAft>
                <a:spcPts val="0"/>
              </a:spcAft>
              <a:buFont typeface="Arial"/>
              <a:buChar char="•"/>
              <a:defRPr sz="1800" kern="1200">
                <a:solidFill>
                  <a:srgbClr val="000000"/>
                </a:solidFill>
                <a:latin typeface="Arial"/>
                <a:ea typeface="+mn-ea"/>
                <a:cs typeface="Arial"/>
              </a:defRPr>
            </a:lvl3pPr>
            <a:lvl4pPr marL="720000" indent="-180000" algn="l" defTabSz="457200" rtl="0" fontAlgn="base">
              <a:lnSpc>
                <a:spcPts val="3000"/>
              </a:lnSpc>
              <a:spcBef>
                <a:spcPts val="0"/>
              </a:spcBef>
              <a:spcAft>
                <a:spcPts val="0"/>
              </a:spcAft>
              <a:buFont typeface="Arial"/>
              <a:buChar char="•"/>
              <a:defRPr sz="1800" kern="1200">
                <a:solidFill>
                  <a:srgbClr val="000000"/>
                </a:solidFill>
                <a:latin typeface="Arial"/>
                <a:ea typeface="+mn-ea"/>
                <a:cs typeface="Arial"/>
              </a:defRPr>
            </a:lvl4pPr>
            <a:lvl5pPr marL="900000" indent="-180000" algn="l" defTabSz="457200" rtl="0" fontAlgn="base">
              <a:lnSpc>
                <a:spcPts val="3000"/>
              </a:lnSpc>
              <a:spcBef>
                <a:spcPts val="0"/>
              </a:spcBef>
              <a:spcAft>
                <a:spcPts val="0"/>
              </a:spcAft>
              <a:buFont typeface="Arial"/>
              <a:buChar char="•"/>
              <a:defRPr sz="1800" kern="1200">
                <a:solidFill>
                  <a:srgbClr val="00000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Font typeface="Arial"/>
              <a:buNone/>
            </a:pPr>
            <a:r>
              <a:rPr lang="nl-NL" sz="1300" b="1" dirty="0"/>
              <a:t>Gewone acties</a:t>
            </a:r>
          </a:p>
          <a:p>
            <a:pPr marL="0" indent="0">
              <a:lnSpc>
                <a:spcPct val="150000"/>
              </a:lnSpc>
              <a:buFont typeface="Arial"/>
              <a:buNone/>
            </a:pPr>
            <a:r>
              <a:rPr lang="nl-NL" sz="1300" i="1" u="sng" dirty="0"/>
              <a:t>Rijden en ophalen:</a:t>
            </a:r>
          </a:p>
          <a:p>
            <a:pPr marL="0" indent="0">
              <a:lnSpc>
                <a:spcPct val="150000"/>
              </a:lnSpc>
              <a:buFont typeface="Arial"/>
              <a:buNone/>
            </a:pPr>
            <a:r>
              <a:rPr lang="nl-NL" sz="1300" dirty="0"/>
              <a:t>Verplaats een vrachtwagen 3 vakjes en haal de fiches weg die je tegenkomt. Leg de grondstoffen op het Recycle station en het restafval op de Afvalberg.</a:t>
            </a:r>
          </a:p>
          <a:p>
            <a:pPr marL="0" indent="0">
              <a:lnSpc>
                <a:spcPct val="150000"/>
              </a:lnSpc>
              <a:buFont typeface="Arial"/>
              <a:buNone/>
            </a:pPr>
            <a:r>
              <a:rPr lang="nl-NL" sz="1300" i="1" u="sng" dirty="0"/>
              <a:t>Maken:</a:t>
            </a:r>
          </a:p>
          <a:p>
            <a:pPr marL="0" indent="0">
              <a:lnSpc>
                <a:spcPct val="150000"/>
              </a:lnSpc>
              <a:buFont typeface="Arial"/>
              <a:buNone/>
            </a:pPr>
            <a:r>
              <a:rPr lang="nl-NL" sz="1300" dirty="0"/>
              <a:t>Maak een product van de grondstoffiches van het Recycle station. Doe de juiste hoeveelheid grondstoffiches terug in de Grondstoffenzak. Leg de gemaakte productkaart bij de juiste kleur en een nieuwe productkaart op de lege plek.</a:t>
            </a:r>
          </a:p>
          <a:p>
            <a:pPr marL="0" indent="0">
              <a:lnSpc>
                <a:spcPct val="150000"/>
              </a:lnSpc>
              <a:buFont typeface="Arial"/>
              <a:buNone/>
            </a:pPr>
            <a:r>
              <a:rPr lang="nl-NL" sz="1300" i="1" u="sng" dirty="0"/>
              <a:t>Verbranden:</a:t>
            </a:r>
          </a:p>
          <a:p>
            <a:pPr marL="0" indent="0">
              <a:lnSpc>
                <a:spcPct val="150000"/>
              </a:lnSpc>
              <a:buFont typeface="Arial"/>
              <a:buNone/>
            </a:pPr>
            <a:r>
              <a:rPr lang="nl-NL" sz="1300" dirty="0"/>
              <a:t>Verwijder max. 3 restafvalfiches van de Afvalberg en doe ze terug in de Restafvalzak. </a:t>
            </a:r>
          </a:p>
        </p:txBody>
      </p:sp>
    </p:spTree>
    <p:extLst>
      <p:ext uri="{BB962C8B-B14F-4D97-AF65-F5344CB8AC3E}">
        <p14:creationId xmlns:p14="http://schemas.microsoft.com/office/powerpoint/2010/main" val="2434137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4"/>
          </p:nvPr>
        </p:nvSpPr>
        <p:spPr/>
        <p:txBody>
          <a:bodyPr/>
          <a:lstStyle/>
          <a:p>
            <a:fld id="{FE63E531-1C3B-364E-9A80-B8838FF23FE5}" type="slidenum">
              <a:rPr lang="nl-NL" smtClean="0"/>
              <a:pPr/>
              <a:t>7</a:t>
            </a:fld>
            <a:endParaRPr lang="nl-NL" dirty="0"/>
          </a:p>
        </p:txBody>
      </p:sp>
      <p:sp>
        <p:nvSpPr>
          <p:cNvPr id="6" name="Tijdelijke aanduiding voor tekst 5"/>
          <p:cNvSpPr>
            <a:spLocks noGrp="1"/>
          </p:cNvSpPr>
          <p:nvPr>
            <p:ph type="body" sz="quarter" idx="13"/>
          </p:nvPr>
        </p:nvSpPr>
        <p:spPr>
          <a:xfrm>
            <a:off x="935862" y="821512"/>
            <a:ext cx="7704138" cy="3060000"/>
          </a:xfrm>
        </p:spPr>
        <p:txBody>
          <a:bodyPr/>
          <a:lstStyle/>
          <a:p>
            <a:pPr marL="0" indent="0">
              <a:lnSpc>
                <a:spcPct val="100000"/>
              </a:lnSpc>
              <a:buNone/>
            </a:pPr>
            <a:r>
              <a:rPr lang="nl-NL" sz="1300" b="1" dirty="0"/>
              <a:t>Speciale acties per functie</a:t>
            </a:r>
          </a:p>
          <a:p>
            <a:pPr marL="0" indent="0">
              <a:lnSpc>
                <a:spcPct val="100000"/>
              </a:lnSpc>
              <a:buNone/>
            </a:pPr>
            <a:endParaRPr lang="nl-NL" sz="1300" b="1" dirty="0"/>
          </a:p>
          <a:p>
            <a:pPr marL="0" indent="0">
              <a:lnSpc>
                <a:spcPct val="100000"/>
              </a:lnSpc>
              <a:buNone/>
            </a:pPr>
            <a:r>
              <a:rPr lang="nl-NL" sz="1300" i="1" u="sng" dirty="0"/>
              <a:t>Directeur:</a:t>
            </a:r>
            <a:r>
              <a:rPr lang="nl-NL" sz="1300" dirty="0"/>
              <a:t> mag 5 restafvalfiches van de afvalberg ruilen voor 3 grondstoffiches (grabbelen). Extra: mag in overleg met de andere spelers bepalen of het spel moeilijker mag worden gemaakt door vrachtwagens weg te halen of makkelijker door vrachtwagens bij te plaatsen. </a:t>
            </a:r>
          </a:p>
          <a:p>
            <a:pPr marL="0" indent="0">
              <a:lnSpc>
                <a:spcPct val="100000"/>
              </a:lnSpc>
              <a:buNone/>
            </a:pPr>
            <a:endParaRPr lang="nl-NL" sz="1300" dirty="0"/>
          </a:p>
          <a:p>
            <a:pPr marL="0" indent="0">
              <a:lnSpc>
                <a:spcPct val="100000"/>
              </a:lnSpc>
              <a:buNone/>
            </a:pPr>
            <a:r>
              <a:rPr lang="nl-NL" sz="1300" i="1" u="sng" dirty="0"/>
              <a:t>Chauffeur:</a:t>
            </a:r>
            <a:r>
              <a:rPr lang="nl-NL" sz="1300" dirty="0"/>
              <a:t> mag een vrachtauto overal naartoe rijden.</a:t>
            </a:r>
          </a:p>
          <a:p>
            <a:pPr marL="0" indent="0">
              <a:lnSpc>
                <a:spcPct val="100000"/>
              </a:lnSpc>
              <a:buNone/>
            </a:pPr>
            <a:endParaRPr lang="nl-NL" sz="1300" dirty="0"/>
          </a:p>
          <a:p>
            <a:pPr marL="0" indent="0">
              <a:lnSpc>
                <a:spcPct val="100000"/>
              </a:lnSpc>
              <a:buNone/>
            </a:pPr>
            <a:r>
              <a:rPr lang="nl-NL" sz="1300" i="1" u="sng" dirty="0"/>
              <a:t>Planner:</a:t>
            </a:r>
            <a:r>
              <a:rPr lang="nl-NL" sz="1300" dirty="0"/>
              <a:t> mag bepalen of er nieuwe productkaarten komen te liggen.</a:t>
            </a:r>
          </a:p>
          <a:p>
            <a:pPr marL="0" indent="0">
              <a:lnSpc>
                <a:spcPct val="100000"/>
              </a:lnSpc>
              <a:buNone/>
            </a:pPr>
            <a:endParaRPr lang="nl-NL" sz="1300" dirty="0"/>
          </a:p>
          <a:p>
            <a:pPr marL="0" indent="0">
              <a:lnSpc>
                <a:spcPct val="100000"/>
              </a:lnSpc>
              <a:buNone/>
            </a:pPr>
            <a:r>
              <a:rPr lang="nl-NL" sz="1300" i="1" u="sng" dirty="0"/>
              <a:t>Vuilnisophaler:</a:t>
            </a:r>
            <a:r>
              <a:rPr lang="nl-NL" sz="1300" dirty="0"/>
              <a:t> mag alle vuilnis van een stadsdeel opruimen.</a:t>
            </a:r>
          </a:p>
          <a:p>
            <a:pPr marL="0" indent="0">
              <a:lnSpc>
                <a:spcPct val="100000"/>
              </a:lnSpc>
              <a:buNone/>
            </a:pPr>
            <a:endParaRPr lang="nl-NL" sz="1300" dirty="0"/>
          </a:p>
          <a:p>
            <a:pPr marL="0" indent="0">
              <a:lnSpc>
                <a:spcPct val="100000"/>
              </a:lnSpc>
              <a:buNone/>
            </a:pPr>
            <a:r>
              <a:rPr lang="nl-NL" sz="1300" i="1" u="sng" dirty="0"/>
              <a:t>Onderzoeker:</a:t>
            </a:r>
            <a:r>
              <a:rPr lang="nl-NL" sz="1300" dirty="0"/>
              <a:t> mag een productkaart uit de dichte stapel uitzoeken.</a:t>
            </a:r>
            <a:endParaRPr lang="nl-NL" sz="1300" i="1" u="sng" dirty="0"/>
          </a:p>
        </p:txBody>
      </p:sp>
    </p:spTree>
    <p:extLst>
      <p:ext uri="{BB962C8B-B14F-4D97-AF65-F5344CB8AC3E}">
        <p14:creationId xmlns:p14="http://schemas.microsoft.com/office/powerpoint/2010/main" val="2113530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4"/>
          </p:nvPr>
        </p:nvSpPr>
        <p:spPr/>
        <p:txBody>
          <a:bodyPr/>
          <a:lstStyle/>
          <a:p>
            <a:fld id="{FE63E531-1C3B-364E-9A80-B8838FF23FE5}" type="slidenum">
              <a:rPr lang="nl-NL" smtClean="0"/>
              <a:pPr/>
              <a:t>8</a:t>
            </a:fld>
            <a:endParaRPr lang="nl-NL" dirty="0"/>
          </a:p>
        </p:txBody>
      </p:sp>
      <p:sp>
        <p:nvSpPr>
          <p:cNvPr id="5" name="Titel 4"/>
          <p:cNvSpPr>
            <a:spLocks noGrp="1"/>
          </p:cNvSpPr>
          <p:nvPr>
            <p:ph type="title"/>
          </p:nvPr>
        </p:nvSpPr>
        <p:spPr/>
        <p:txBody>
          <a:bodyPr/>
          <a:lstStyle/>
          <a:p>
            <a:r>
              <a:rPr lang="nl-NL" dirty="0"/>
              <a:t>Het spelverloop</a:t>
            </a:r>
          </a:p>
        </p:txBody>
      </p:sp>
      <p:sp>
        <p:nvSpPr>
          <p:cNvPr id="6" name="Tijdelijke aanduiding voor tekst 5"/>
          <p:cNvSpPr>
            <a:spLocks noGrp="1"/>
          </p:cNvSpPr>
          <p:nvPr>
            <p:ph type="body" sz="quarter" idx="13"/>
          </p:nvPr>
        </p:nvSpPr>
        <p:spPr>
          <a:xfrm>
            <a:off x="936626" y="1458880"/>
            <a:ext cx="7703374" cy="3060000"/>
          </a:xfrm>
        </p:spPr>
        <p:txBody>
          <a:bodyPr/>
          <a:lstStyle/>
          <a:p>
            <a:pPr marL="0" indent="0">
              <a:lnSpc>
                <a:spcPct val="150000"/>
              </a:lnSpc>
              <a:buNone/>
            </a:pPr>
            <a:r>
              <a:rPr lang="nl-NL" sz="1300" dirty="0"/>
              <a:t>De directeur begint het spel en is de startspeler van ronde 1. Na elke ronde wordt de speler links de nieuwe startspeler. </a:t>
            </a:r>
          </a:p>
          <a:p>
            <a:pPr marL="0" indent="0">
              <a:lnSpc>
                <a:spcPct val="150000"/>
              </a:lnSpc>
              <a:buNone/>
            </a:pPr>
            <a:r>
              <a:rPr lang="nl-NL" sz="1300" dirty="0"/>
              <a:t>Elke ronde bestaat uit 3 stappen:</a:t>
            </a:r>
          </a:p>
          <a:p>
            <a:pPr marL="0" indent="0">
              <a:lnSpc>
                <a:spcPct val="150000"/>
              </a:lnSpc>
              <a:buNone/>
            </a:pPr>
            <a:r>
              <a:rPr lang="nl-NL" sz="1300" i="1" u="sng" dirty="0"/>
              <a:t>1. Afval buiten zetten </a:t>
            </a:r>
          </a:p>
          <a:p>
            <a:pPr marL="0" indent="0">
              <a:lnSpc>
                <a:spcPct val="150000"/>
              </a:lnSpc>
              <a:buNone/>
            </a:pPr>
            <a:r>
              <a:rPr lang="nl-NL" sz="1300" dirty="0"/>
              <a:t>Pak allemaal een afvalkaart en leg de fiches uit de zakken op het spelbord. </a:t>
            </a:r>
          </a:p>
          <a:p>
            <a:pPr marL="0" indent="0">
              <a:lnSpc>
                <a:spcPct val="150000"/>
              </a:lnSpc>
              <a:buNone/>
            </a:pPr>
            <a:r>
              <a:rPr lang="nl-NL" sz="1300" i="1" u="sng" dirty="0"/>
              <a:t>2. Afval inzamelen</a:t>
            </a:r>
          </a:p>
          <a:p>
            <a:pPr marL="0" indent="0">
              <a:lnSpc>
                <a:spcPct val="150000"/>
              </a:lnSpc>
              <a:buNone/>
            </a:pPr>
            <a:r>
              <a:rPr lang="nl-NL" sz="1300" dirty="0"/>
              <a:t>Doe om de beurt 1 actie totdat iedereen is geweest. Je mag je eigen speciale actie doen </a:t>
            </a:r>
            <a:r>
              <a:rPr lang="nl-NL" sz="1300" u="sng" dirty="0"/>
              <a:t>OF</a:t>
            </a:r>
            <a:r>
              <a:rPr lang="nl-NL" sz="1300" dirty="0"/>
              <a:t> 1 van de gewone acties.</a:t>
            </a:r>
          </a:p>
          <a:p>
            <a:pPr marL="0" indent="0">
              <a:lnSpc>
                <a:spcPct val="150000"/>
              </a:lnSpc>
              <a:buNone/>
            </a:pPr>
            <a:r>
              <a:rPr lang="nl-NL" sz="1300" i="1" u="sng" dirty="0"/>
              <a:t>3. Check:</a:t>
            </a:r>
            <a:r>
              <a:rPr lang="nl-NL" sz="1300" i="1" dirty="0"/>
              <a:t> </a:t>
            </a:r>
          </a:p>
          <a:p>
            <a:pPr marL="0" indent="0">
              <a:lnSpc>
                <a:spcPct val="150000"/>
              </a:lnSpc>
              <a:buNone/>
            </a:pPr>
            <a:r>
              <a:rPr lang="nl-NL" sz="1300" dirty="0"/>
              <a:t>Zijn er producten gemaakt in alle vier de types en liggen er minder dan 10 restafvalfiches op de afvalberg? Jullie hebben gewonnen! Zo niet, ga weer naar stap 1 en begin en nieuwe spelronde. </a:t>
            </a:r>
          </a:p>
        </p:txBody>
      </p:sp>
    </p:spTree>
    <p:extLst>
      <p:ext uri="{BB962C8B-B14F-4D97-AF65-F5344CB8AC3E}">
        <p14:creationId xmlns:p14="http://schemas.microsoft.com/office/powerpoint/2010/main" val="922657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4"/>
          </p:nvPr>
        </p:nvSpPr>
        <p:spPr/>
        <p:txBody>
          <a:bodyPr/>
          <a:lstStyle/>
          <a:p>
            <a:fld id="{FE63E531-1C3B-364E-9A80-B8838FF23FE5}" type="slidenum">
              <a:rPr lang="nl-NL" smtClean="0"/>
              <a:pPr/>
              <a:t>9</a:t>
            </a:fld>
            <a:endParaRPr lang="nl-NL" dirty="0"/>
          </a:p>
        </p:txBody>
      </p:sp>
      <p:sp>
        <p:nvSpPr>
          <p:cNvPr id="5" name="Titel 4"/>
          <p:cNvSpPr>
            <a:spLocks noGrp="1"/>
          </p:cNvSpPr>
          <p:nvPr>
            <p:ph type="title"/>
          </p:nvPr>
        </p:nvSpPr>
        <p:spPr/>
        <p:txBody>
          <a:bodyPr/>
          <a:lstStyle/>
          <a:p>
            <a:r>
              <a:rPr lang="nl-NL" dirty="0"/>
              <a:t>Succes!</a:t>
            </a:r>
          </a:p>
        </p:txBody>
      </p:sp>
      <p:pic>
        <p:nvPicPr>
          <p:cNvPr id="11" name="Afbeelding 10" descr="Afbeelding met tekst, buitenshuis, Landvoertuig, voertuig&#10;&#10;Automatisch gegenereerde beschrijving">
            <a:extLst>
              <a:ext uri="{FF2B5EF4-FFF2-40B4-BE49-F238E27FC236}">
                <a16:creationId xmlns:a16="http://schemas.microsoft.com/office/drawing/2014/main" id="{D0918563-3776-0379-6318-188E2CD34E12}"/>
              </a:ext>
            </a:extLst>
          </p:cNvPr>
          <p:cNvPicPr>
            <a:picLocks noChangeAspect="1"/>
          </p:cNvPicPr>
          <p:nvPr/>
        </p:nvPicPr>
        <p:blipFill>
          <a:blip r:embed="rId2"/>
          <a:stretch>
            <a:fillRect/>
          </a:stretch>
        </p:blipFill>
        <p:spPr>
          <a:xfrm>
            <a:off x="1062290" y="1490693"/>
            <a:ext cx="6979585" cy="3238691"/>
          </a:xfrm>
          <a:prstGeom prst="rect">
            <a:avLst/>
          </a:prstGeom>
        </p:spPr>
      </p:pic>
    </p:spTree>
    <p:extLst>
      <p:ext uri="{BB962C8B-B14F-4D97-AF65-F5344CB8AC3E}">
        <p14:creationId xmlns:p14="http://schemas.microsoft.com/office/powerpoint/2010/main" val="2127525979"/>
      </p:ext>
    </p:extLst>
  </p:cSld>
  <p:clrMapOvr>
    <a:masterClrMapping/>
  </p:clrMapOvr>
</p:sld>
</file>

<file path=ppt/theme/theme1.xml><?xml version="1.0" encoding="utf-8"?>
<a:theme xmlns:a="http://schemas.openxmlformats.org/drawingml/2006/main" name="powerpoint-gemeentedh-template">
  <a:themeElements>
    <a:clrScheme name="Den Haag Blauw">
      <a:dk1>
        <a:srgbClr val="000000"/>
      </a:dk1>
      <a:lt1>
        <a:srgbClr val="FFFFFF"/>
      </a:lt1>
      <a:dk2>
        <a:srgbClr val="000000"/>
      </a:dk2>
      <a:lt2>
        <a:srgbClr val="FFFFFF"/>
      </a:lt2>
      <a:accent1>
        <a:srgbClr val="192262"/>
      </a:accent1>
      <a:accent2>
        <a:srgbClr val="144C92"/>
      </a:accent2>
      <a:accent3>
        <a:srgbClr val="1C75BF"/>
      </a:accent3>
      <a:accent4>
        <a:srgbClr val="3697D6"/>
      </a:accent4>
      <a:accent5>
        <a:srgbClr val="3697D6"/>
      </a:accent5>
      <a:accent6>
        <a:srgbClr val="3697D6"/>
      </a:accent6>
      <a:hlink>
        <a:srgbClr val="192262"/>
      </a:hlink>
      <a:folHlink>
        <a:srgbClr val="192262"/>
      </a:folHlink>
    </a:clrScheme>
    <a:fontScheme name="Office - klassiek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igenaar xmlns="5a29403a-e846-48c9-8607-7a794b86ab9e">
      <UserInfo>
        <DisplayName>Marianne Heijink</DisplayName>
        <AccountId>3265</AccountId>
        <AccountType/>
      </UserInfo>
    </Eigenaar>
    <TaxCatchAll xmlns="5a29403a-e846-48c9-8607-7a794b86ab9e">
      <Value>10</Value>
      <Value>54</Value>
    </TaxCatchAll>
    <kb5053155eac4fc0a428599e19f598ba xmlns="5a29403a-e846-48c9-8607-7a794b86ab9e">
      <Terms xmlns="http://schemas.microsoft.com/office/infopath/2007/PartnerControls">
        <TermInfo xmlns="http://schemas.microsoft.com/office/infopath/2007/PartnerControls">
          <TermName xmlns="http://schemas.microsoft.com/office/infopath/2007/PartnerControls">communicatie portaal</TermName>
          <TermId xmlns="http://schemas.microsoft.com/office/infopath/2007/PartnerControls">b89749f7-bd07-4745-8e40-4598e2d7795c</TermId>
        </TermInfo>
        <TermInfo xmlns="http://schemas.microsoft.com/office/infopath/2007/PartnerControls">
          <TermName xmlns="http://schemas.microsoft.com/office/infopath/2007/PartnerControls">huisstijl</TermName>
          <TermId xmlns="http://schemas.microsoft.com/office/infopath/2007/PartnerControls">e0b99af0-df45-4b78-90ba-73db844258cb</TermId>
        </TermInfo>
      </Terms>
    </kb5053155eac4fc0a428599e19f598ba>
    <Korte_x0020_beschrijving xmlns="5a29403a-e846-48c9-8607-7a794b86ab9e" xsi:nil="true"/>
    <i7232ac9b358408da02fab8a2d1d4e12 xmlns="5a29403a-e846-48c9-8607-7a794b86ab9e">
      <Terms xmlns="http://schemas.microsoft.com/office/infopath/2007/PartnerControls"/>
    </i7232ac9b358408da02fab8a2d1d4e12>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Werknet-document" ma:contentTypeID="0x0101005BDB5B1612359649A32AC29EA1AEA704005DF8EC695697E44C925694F08226077B" ma:contentTypeVersion="31" ma:contentTypeDescription="Een nieuw document maken." ma:contentTypeScope="" ma:versionID="e099d8ee7aa7033325ff4ece20e7060e">
  <xsd:schema xmlns:xsd="http://www.w3.org/2001/XMLSchema" xmlns:xs="http://www.w3.org/2001/XMLSchema" xmlns:p="http://schemas.microsoft.com/office/2006/metadata/properties" xmlns:ns1="http://schemas.microsoft.com/sharepoint/v3" xmlns:ns2="5a29403a-e846-48c9-8607-7a794b86ab9e" xmlns:ns3="864a98ae-f431-4412-b809-1da1c64458e4" targetNamespace="http://schemas.microsoft.com/office/2006/metadata/properties" ma:root="true" ma:fieldsID="cf48edb0fff7364e016e3fe5491561ee" ns1:_="" ns2:_="" ns3:_="">
    <xsd:import namespace="http://schemas.microsoft.com/sharepoint/v3"/>
    <xsd:import namespace="5a29403a-e846-48c9-8607-7a794b86ab9e"/>
    <xsd:import namespace="864a98ae-f431-4412-b809-1da1c64458e4"/>
    <xsd:element name="properties">
      <xsd:complexType>
        <xsd:sequence>
          <xsd:element name="documentManagement">
            <xsd:complexType>
              <xsd:all>
                <xsd:element ref="ns2:Korte_x0020_beschrijving" minOccurs="0"/>
                <xsd:element ref="ns2:Eigenaar"/>
                <xsd:element ref="ns2:kb5053155eac4fc0a428599e19f598ba" minOccurs="0"/>
                <xsd:element ref="ns2:TaxCatchAll" minOccurs="0"/>
                <xsd:element ref="ns2:TaxCatchAllLabel" minOccurs="0"/>
                <xsd:element ref="ns2:i7232ac9b358408da02fab8a2d1d4e12" minOccurs="0"/>
                <xsd:element ref="ns3:MediaServiceMetadata" minOccurs="0"/>
                <xsd:element ref="ns3:MediaServiceFast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Eigenschappen van het geïntegreerd beleid voor naleving" ma:hidden="true" ma:internalName="_ip_UnifiedCompliancePolicyProperties">
      <xsd:simpleType>
        <xsd:restriction base="dms:Note"/>
      </xsd:simpleType>
    </xsd:element>
    <xsd:element name="_ip_UnifiedCompliancePolicyUIAction" ma:index="20" nillable="true" ma:displayName="Actie van de gebruikersinterface van het geïntegreerd beleid voor naleving"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a29403a-e846-48c9-8607-7a794b86ab9e" elementFormDefault="qualified">
    <xsd:import namespace="http://schemas.microsoft.com/office/2006/documentManagement/types"/>
    <xsd:import namespace="http://schemas.microsoft.com/office/infopath/2007/PartnerControls"/>
    <xsd:element name="Korte_x0020_beschrijving" ma:index="8" nillable="true" ma:displayName="Korte beschrijving" ma:internalName="Korte_x0020_beschrijving" ma:readOnly="false">
      <xsd:simpleType>
        <xsd:restriction base="dms:Note">
          <xsd:maxLength value="255"/>
        </xsd:restriction>
      </xsd:simpleType>
    </xsd:element>
    <xsd:element name="Eigenaar" ma:index="9" ma:displayName="Eigenaar" ma:SharePointGroup="0" ma:internalName="Eigenaar" ma:readOnly="false" ma:showField="NameWithPictureAndDetails">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kb5053155eac4fc0a428599e19f598ba" ma:index="10" ma:taxonomy="true" ma:internalName="kb5053155eac4fc0a428599e19f598ba" ma:taxonomyFieldName="VasteTrefwoorden" ma:displayName="Vaste trefwoorden" ma:readOnly="false" ma:fieldId="{4b505315-5eac-4fc0-a428-599e19f598ba}" ma:taxonomyMulti="true" ma:sspId="0f84c60b-fce4-43bd-9f97-923732063525" ma:termSetId="39dea4aa-1832-454b-99bd-7584271c50f3" ma:anchorId="00000000-0000-0000-0000-000000000000" ma:open="false" ma:isKeyword="false">
      <xsd:complexType>
        <xsd:sequence>
          <xsd:element ref="pc:Terms" minOccurs="0" maxOccurs="1"/>
        </xsd:sequence>
      </xsd:complexType>
    </xsd:element>
    <xsd:element name="TaxCatchAll" ma:index="11" nillable="true" ma:displayName="Catch-all-kolom van taxonomie" ma:hidden="true" ma:list="{4b8b8354-ea5d-4cc8-9030-2eb9e008817e}" ma:internalName="TaxCatchAll" ma:readOnly="false" ma:showField="CatchAllData" ma:web="5a29403a-e846-48c9-8607-7a794b86ab9e">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Catch-all-kolom van taxonomie1" ma:hidden="true" ma:list="{4b8b8354-ea5d-4cc8-9030-2eb9e008817e}" ma:internalName="TaxCatchAllLabel" ma:readOnly="true" ma:showField="CatchAllDataLabel" ma:web="5a29403a-e846-48c9-8607-7a794b86ab9e">
      <xsd:complexType>
        <xsd:complexContent>
          <xsd:extension base="dms:MultiChoiceLookup">
            <xsd:sequence>
              <xsd:element name="Value" type="dms:Lookup" maxOccurs="unbounded" minOccurs="0" nillable="true"/>
            </xsd:sequence>
          </xsd:extension>
        </xsd:complexContent>
      </xsd:complexType>
    </xsd:element>
    <xsd:element name="i7232ac9b358408da02fab8a2d1d4e12" ma:index="14" nillable="true" ma:taxonomy="true" ma:internalName="i7232ac9b358408da02fab8a2d1d4e12" ma:taxonomyFieldName="VrijeTrefwoorden" ma:displayName="Vrije trefwoorden" ma:readOnly="false" ma:fieldId="{27232ac9-b358-408d-a02f-ab8a2d1d4e12}" ma:taxonomyMulti="true" ma:sspId="0f84c60b-fce4-43bd-9f97-923732063525" ma:termSetId="ca784fef-004a-49db-8862-075913df6c66"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64a98ae-f431-4412-b809-1da1c64458e4" elementFormDefault="qualified">
    <xsd:import namespace="http://schemas.microsoft.com/office/2006/documentManagement/types"/>
    <xsd:import namespace="http://schemas.microsoft.com/office/infopath/2007/PartnerControls"/>
    <xsd:element name="MediaServiceMetadata" ma:index="17" nillable="true" ma:displayName="MediaServiceMetadata" ma:hidden="true" ma:internalName="MediaServiceMetadata" ma:readOnly="true">
      <xsd:simpleType>
        <xsd:restriction base="dms:Note"/>
      </xsd:simpleType>
    </xsd:element>
    <xsd:element name="MediaServiceFastMetadata" ma:index="18"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6CDBF8-4D1F-412B-ADFF-3F71B767E292}">
  <ds:schemaRefs>
    <ds:schemaRef ds:uri="http://schemas.microsoft.com/office/2006/documentManagement/types"/>
    <ds:schemaRef ds:uri="864a98ae-f431-4412-b809-1da1c64458e4"/>
    <ds:schemaRef ds:uri="http://schemas.microsoft.com/office/infopath/2007/PartnerControls"/>
    <ds:schemaRef ds:uri="http://purl.org/dc/elements/1.1/"/>
    <ds:schemaRef ds:uri="http://schemas.microsoft.com/office/2006/metadata/properties"/>
    <ds:schemaRef ds:uri="5a29403a-e846-48c9-8607-7a794b86ab9e"/>
    <ds:schemaRef ds:uri="http://purl.org/dc/terms/"/>
    <ds:schemaRef ds:uri="http://schemas.openxmlformats.org/package/2006/metadata/core-properties"/>
    <ds:schemaRef ds:uri="http://schemas.microsoft.com/sharepoint/v3"/>
    <ds:schemaRef ds:uri="http://www.w3.org/XML/1998/namespace"/>
    <ds:schemaRef ds:uri="http://purl.org/dc/dcmitype/"/>
  </ds:schemaRefs>
</ds:datastoreItem>
</file>

<file path=customXml/itemProps2.xml><?xml version="1.0" encoding="utf-8"?>
<ds:datastoreItem xmlns:ds="http://schemas.openxmlformats.org/officeDocument/2006/customXml" ds:itemID="{9E210497-B48D-4130-86A8-45B527E9CC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a29403a-e846-48c9-8607-7a794b86ab9e"/>
    <ds:schemaRef ds:uri="864a98ae-f431-4412-b809-1da1c64458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AD34C3-2CB6-4289-8219-10B11719975F}">
  <ds:schemaRefs>
    <ds:schemaRef ds:uri="http://schemas.microsoft.com/sharepoint/v3/contenttype/forms"/>
  </ds:schemaRefs>
</ds:datastoreItem>
</file>

<file path=docMetadata/LabelInfo.xml><?xml version="1.0" encoding="utf-8"?>
<clbl:labelList xmlns:clbl="http://schemas.microsoft.com/office/2020/mipLabelMetadata">
  <clbl:label id="{9f9dcbe8-f8ca-464f-983b-20ccb4ae3e2c}" enabled="1" method="Privileged" siteId="{8c653938-6726-49c5-bca7-8e44a4bf2029}" removed="0"/>
</clbl:labelList>
</file>

<file path=docProps/app.xml><?xml version="1.0" encoding="utf-8"?>
<Properties xmlns="http://schemas.openxmlformats.org/officeDocument/2006/extended-properties" xmlns:vt="http://schemas.openxmlformats.org/officeDocument/2006/docPropsVTypes">
  <Template>Epub-test.thmx</Template>
  <TotalTime>2073</TotalTime>
  <Words>521</Words>
  <Application>Microsoft Office PowerPoint</Application>
  <PresentationFormat>Diavoorstelling (16:9)</PresentationFormat>
  <Paragraphs>59</Paragraphs>
  <Slides>9</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9</vt:i4>
      </vt:variant>
    </vt:vector>
  </HeadingPairs>
  <TitlesOfParts>
    <vt:vector size="14" baseType="lpstr">
      <vt:lpstr>Arial</vt:lpstr>
      <vt:lpstr>Calibri</vt:lpstr>
      <vt:lpstr>Times New Roman</vt:lpstr>
      <vt:lpstr>Wingdings</vt:lpstr>
      <vt:lpstr>powerpoint-gemeentedh-template</vt:lpstr>
      <vt:lpstr>De HMS Afvalchallenge</vt:lpstr>
      <vt:lpstr>Leerdoelen</vt:lpstr>
      <vt:lpstr>De Haagse Milieu Services</vt:lpstr>
      <vt:lpstr>Leg het spel klaar </vt:lpstr>
      <vt:lpstr>Doel van het spel</vt:lpstr>
      <vt:lpstr>De functies &amp; acties</vt:lpstr>
      <vt:lpstr>PowerPoint-presentatie</vt:lpstr>
      <vt:lpstr>Het spelverloop</vt:lpstr>
      <vt:lpstr>Succes!</vt:lpstr>
    </vt:vector>
  </TitlesOfParts>
  <Manager/>
  <Company>Maaike Media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Powerpoint-16x9-blauw</dc:title>
  <dc:subject/>
  <dc:creator>Gemeente Den Haag</dc:creator>
  <cp:keywords/>
  <dc:description/>
  <cp:lastModifiedBy>Henke Nienhuis</cp:lastModifiedBy>
  <cp:revision>184</cp:revision>
  <dcterms:created xsi:type="dcterms:W3CDTF">2011-12-16T10:32:12Z</dcterms:created>
  <dcterms:modified xsi:type="dcterms:W3CDTF">2023-09-11T08:47:10Z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0x0101005BDB5B1612359649A32AC29EA1AEA704005DF8EC695697E44C925694F08226077B</vt:lpwstr>
  </property>
  <property fmtid="{D5CDD505-2E9C-101B-9397-08002B2CF9AE}" pid="3" name="Trefwoorden">
    <vt:lpwstr>208;#huisstijl|50524249-95cd-4f88-83fb-31390a2dfb60;#510;#communicatie|7484e2e8-6f8f-46b3-8d3d-daabb518267d;#209;#citymarketing|ab2ab6e9-2c7e-494f-bd55-f1767d08f5b8;#311;#MS Powerpoint|159f670a-4c45-4a62-88ac-fa7864d225b5</vt:lpwstr>
  </property>
  <property fmtid="{D5CDD505-2E9C-101B-9397-08002B2CF9AE}" pid="4" name="VrijeTermen">
    <vt:lpwstr/>
  </property>
  <property fmtid="{D5CDD505-2E9C-101B-9397-08002B2CF9AE}" pid="5" name="MMOnderdeel_x0020_van">
    <vt:lpwstr/>
  </property>
  <property fmtid="{D5CDD505-2E9C-101B-9397-08002B2CF9AE}" pid="6" name="MMOnderdeel van">
    <vt:lpwstr/>
  </property>
  <property fmtid="{D5CDD505-2E9C-101B-9397-08002B2CF9AE}" pid="7" name="VrijeTrefwoorden">
    <vt:lpwstr/>
  </property>
  <property fmtid="{D5CDD505-2E9C-101B-9397-08002B2CF9AE}" pid="8" name="_dlc_policyId">
    <vt:lpwstr>0x0101005BDB5B1612359649A32AC29EA1AEA704005DF8EC695697E44C925694F08226077B|1589124849</vt:lpwstr>
  </property>
  <property fmtid="{D5CDD505-2E9C-101B-9397-08002B2CF9AE}" pid="9" name="VasteTrefwoorden">
    <vt:lpwstr>10;#communicatie portaal|b89749f7-bd07-4745-8e40-4598e2d7795c;#54;#huisstijl|e0b99af0-df45-4b78-90ba-73db844258cb</vt:lpwstr>
  </property>
  <property fmtid="{D5CDD505-2E9C-101B-9397-08002B2CF9AE}" pid="10" name="ItemRetentionFormula">
    <vt:lpwstr>&lt;formula id="Microsoft.Office.RecordsManagement.PolicyFeatures.Expiration.Formula.BuiltIn"&gt;&lt;number&gt;1&lt;/number&gt;&lt;property&gt;Modified&lt;/property&gt;&lt;propertyId&gt;28cf69c5-fa48-462a-b5cd-27b6f9d2bd5f&lt;/propertyId&gt;&lt;period&gt;years&lt;/period&gt;&lt;/formula&gt;</vt:lpwstr>
  </property>
  <property fmtid="{D5CDD505-2E9C-101B-9397-08002B2CF9AE}" pid="11" name="Order">
    <vt:r8>6300</vt:r8>
  </property>
  <property fmtid="{D5CDD505-2E9C-101B-9397-08002B2CF9AE}" pid="12" name="_dlc_ExpireDate">
    <vt:filetime>2022-12-31T12:56:58Z</vt:filetime>
  </property>
</Properties>
</file>