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Arial Narrow" panose="020B0606020202030204" pitchFamily="34" charset="0"/>
      <p:regular r:id="rId17"/>
      <p:bold r:id="rId18"/>
      <p:italic r:id="rId19"/>
      <p:boldItalic r:id="rId20"/>
    </p:embeddedFont>
    <p:embeddedFont>
      <p:font typeface="Calibri" panose="020F050202020403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266" autoAdjust="0"/>
  </p:normalViewPr>
  <p:slideViewPr>
    <p:cSldViewPr snapToGrid="0">
      <p:cViewPr varScale="1">
        <p:scale>
          <a:sx n="108" d="100"/>
          <a:sy n="108" d="100"/>
        </p:scale>
        <p:origin x="378"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 name="Google Shape;4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e227801275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e227801275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a:solidFill>
                  <a:schemeClr val="dk1"/>
                </a:solidFill>
                <a:highlight>
                  <a:srgbClr val="FFFFFF"/>
                </a:highlight>
                <a:latin typeface="Calibri"/>
                <a:ea typeface="Calibri"/>
                <a:cs typeface="Calibri"/>
                <a:sym typeface="Calibri"/>
              </a:rPr>
              <a:t>Circulair ontwerpen doe je door al tijdens het ontwerpen van een product slim na te denken. </a:t>
            </a:r>
            <a:endParaRPr sz="1200">
              <a:solidFill>
                <a:schemeClr val="dk1"/>
              </a:solidFill>
              <a:highlight>
                <a:srgbClr val="FFFFFF"/>
              </a:highlight>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GB" sz="1200">
                <a:solidFill>
                  <a:schemeClr val="dk1"/>
                </a:solidFill>
                <a:highlight>
                  <a:srgbClr val="FFFFFF"/>
                </a:highlight>
                <a:latin typeface="Calibri"/>
                <a:ea typeface="Calibri"/>
                <a:cs typeface="Calibri"/>
                <a:sym typeface="Calibri"/>
              </a:rPr>
              <a:t>Je stelt jezelf deze vier vragen. Bespreek de vragen en geef aan dat de eerste vraag eigenlijk de allerbelangrijkste is. Dat levert helemaal geen afval op! Hoe hoger, hoe belangrijker.</a:t>
            </a:r>
            <a:endParaRPr sz="1200">
              <a:solidFill>
                <a:schemeClr val="dk1"/>
              </a:solidFill>
              <a:highlight>
                <a:srgbClr val="FFFFFF"/>
              </a:highlight>
              <a:latin typeface="Calibri"/>
              <a:ea typeface="Calibri"/>
              <a:cs typeface="Calibri"/>
              <a:sym typeface="Calibri"/>
            </a:endParaRPr>
          </a:p>
          <a:p>
            <a:pPr marL="0" lvl="0" indent="0" algn="l" rtl="0">
              <a:lnSpc>
                <a:spcPct val="115000"/>
              </a:lnSpc>
              <a:spcBef>
                <a:spcPts val="400"/>
              </a:spcBef>
              <a:spcAft>
                <a:spcPts val="400"/>
              </a:spcAft>
              <a:buClr>
                <a:schemeClr val="dk1"/>
              </a:buClr>
              <a:buSzPts val="1100"/>
              <a:buFont typeface="Arial"/>
              <a:buNone/>
            </a:pPr>
            <a:r>
              <a:rPr lang="en-GB" sz="1200">
                <a:solidFill>
                  <a:schemeClr val="dk1"/>
                </a:solidFill>
                <a:highlight>
                  <a:srgbClr val="FFFFFF"/>
                </a:highlight>
                <a:latin typeface="Calibri"/>
                <a:ea typeface="Calibri"/>
                <a:cs typeface="Calibri"/>
                <a:sym typeface="Calibri"/>
              </a:rPr>
              <a:t>Klik door naar de volgende slide om voorbeelden te geven.</a:t>
            </a:r>
            <a:endParaRPr sz="1200">
              <a:solidFill>
                <a:schemeClr val="dk1"/>
              </a:solidFill>
              <a:highlight>
                <a:srgbClr val="FFFFFF"/>
              </a:highlight>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e227801275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e227801275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GB" sz="1200" b="1">
                <a:solidFill>
                  <a:schemeClr val="dk1"/>
                </a:solidFill>
                <a:latin typeface="Calibri"/>
                <a:ea typeface="Calibri"/>
                <a:cs typeface="Calibri"/>
                <a:sym typeface="Calibri"/>
              </a:rPr>
              <a:t>Is het product wel écht nodig?</a:t>
            </a:r>
            <a:r>
              <a:rPr lang="en-GB"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457200" marR="0" lvl="0" indent="-304800" algn="l" rtl="0">
              <a:lnSpc>
                <a:spcPct val="115000"/>
              </a:lnSpc>
              <a:spcBef>
                <a:spcPts val="400"/>
              </a:spcBef>
              <a:spcAft>
                <a:spcPts val="0"/>
              </a:spcAft>
              <a:buClr>
                <a:schemeClr val="dk1"/>
              </a:buClr>
              <a:buSzPts val="1200"/>
              <a:buFont typeface="Calibri"/>
              <a:buChar char="●"/>
            </a:pPr>
            <a:r>
              <a:rPr lang="en-GB" sz="1200">
                <a:solidFill>
                  <a:schemeClr val="dk1"/>
                </a:solidFill>
                <a:latin typeface="Calibri"/>
                <a:ea typeface="Calibri"/>
                <a:cs typeface="Calibri"/>
                <a:sym typeface="Calibri"/>
              </a:rPr>
              <a:t>Maak het product overbodig. </a:t>
            </a:r>
            <a:endParaRPr sz="1200">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en-GB" sz="1200" i="1">
                <a:solidFill>
                  <a:schemeClr val="dk1"/>
                </a:solidFill>
                <a:latin typeface="Calibri"/>
                <a:ea typeface="Calibri"/>
                <a:cs typeface="Calibri"/>
                <a:sym typeface="Calibri"/>
              </a:rPr>
              <a:t>Voorbeeld: Veel shampoo zit in een plastic fles, die je daarna weggooit. Hopelijk bij het plastic afval. Op een gegeven moment heeft iemand bedacht dat je die plastic fles helemaal niet nodig hebt als je de shampoo hard maakt in plaats van vloeibaar. Zo is het shampoo blok ontworpen. En de plastic fles? Die werd overbodig. </a:t>
            </a:r>
            <a:endParaRPr sz="1200">
              <a:solidFill>
                <a:schemeClr val="dk1"/>
              </a:solidFill>
              <a:highlight>
                <a:srgbClr val="FFFF00"/>
              </a:highlight>
              <a:latin typeface="Calibri"/>
              <a:ea typeface="Calibri"/>
              <a:cs typeface="Calibri"/>
              <a:sym typeface="Calibri"/>
            </a:endParaRPr>
          </a:p>
          <a:p>
            <a:pPr marL="0" marR="0" lvl="0" indent="0" algn="l" rtl="0">
              <a:lnSpc>
                <a:spcPct val="115000"/>
              </a:lnSpc>
              <a:spcBef>
                <a:spcPts val="400"/>
              </a:spcBef>
              <a:spcAft>
                <a:spcPts val="0"/>
              </a:spcAft>
              <a:buNone/>
            </a:pPr>
            <a:endParaRPr sz="1200" b="1">
              <a:solidFill>
                <a:schemeClr val="dk1"/>
              </a:solidFill>
              <a:latin typeface="Calibri"/>
              <a:ea typeface="Calibri"/>
              <a:cs typeface="Calibri"/>
              <a:sym typeface="Calibri"/>
            </a:endParaRPr>
          </a:p>
          <a:p>
            <a:pPr marL="0" marR="0" lvl="0" indent="0" algn="l" rtl="0">
              <a:lnSpc>
                <a:spcPct val="115000"/>
              </a:lnSpc>
              <a:spcBef>
                <a:spcPts val="400"/>
              </a:spcBef>
              <a:spcAft>
                <a:spcPts val="0"/>
              </a:spcAft>
              <a:buNone/>
            </a:pPr>
            <a:r>
              <a:rPr lang="en-GB" sz="1200" b="1">
                <a:solidFill>
                  <a:schemeClr val="dk1"/>
                </a:solidFill>
                <a:latin typeface="Calibri"/>
                <a:ea typeface="Calibri"/>
                <a:cs typeface="Calibri"/>
                <a:sym typeface="Calibri"/>
              </a:rPr>
              <a:t>Kun je het product lang en vaak gebruiken?</a:t>
            </a:r>
            <a:r>
              <a:rPr lang="en-GB"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457200" marR="0" lvl="0" indent="-304800" algn="l" rtl="0">
              <a:lnSpc>
                <a:spcPct val="115000"/>
              </a:lnSpc>
              <a:spcBef>
                <a:spcPts val="400"/>
              </a:spcBef>
              <a:spcAft>
                <a:spcPts val="0"/>
              </a:spcAft>
              <a:buClr>
                <a:schemeClr val="dk1"/>
              </a:buClr>
              <a:buSzPts val="1200"/>
              <a:buFont typeface="Calibri"/>
              <a:buChar char="●"/>
            </a:pPr>
            <a:r>
              <a:rPr lang="en-GB" sz="1200">
                <a:solidFill>
                  <a:schemeClr val="dk1"/>
                </a:solidFill>
                <a:latin typeface="Calibri"/>
                <a:ea typeface="Calibri"/>
                <a:cs typeface="Calibri"/>
                <a:sym typeface="Calibri"/>
              </a:rPr>
              <a:t>Ontwerp het product zo dat het zo lang en zo vaak mogelijk te (her)gebruiken is.</a:t>
            </a:r>
            <a:endParaRPr sz="1200">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en-GB" sz="1200" i="1">
                <a:solidFill>
                  <a:schemeClr val="dk1"/>
                </a:solidFill>
                <a:latin typeface="Calibri"/>
                <a:ea typeface="Calibri"/>
                <a:cs typeface="Calibri"/>
                <a:sym typeface="Calibri"/>
              </a:rPr>
              <a:t>Voorbeeld lang: Tijdens het ontwerpen van Lego heeft de uitvinder Ole Kirk Christiansen er goed over nagedacht dat het speelgoed lang kan worden gebruikt. Je kunt er steeds iets anders mee bouwen en het lang gebruiken. </a:t>
            </a:r>
            <a:endParaRPr sz="1200">
              <a:solidFill>
                <a:schemeClr val="dk1"/>
              </a:solidFill>
              <a:highlight>
                <a:srgbClr val="FFFF00"/>
              </a:highlight>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en-GB" sz="1200" i="1">
                <a:solidFill>
                  <a:schemeClr val="dk1"/>
                </a:solidFill>
                <a:latin typeface="Calibri"/>
                <a:ea typeface="Calibri"/>
                <a:cs typeface="Calibri"/>
                <a:sym typeface="Calibri"/>
              </a:rPr>
              <a:t>Voorbeeld vaak: Je ziet ze nu steeds vaker: elektrische deelscooters en deelbakfietsen. Want waarom zou je een scooter of bakfiets niet delen? Door te delen met anderen, deel je de kosten en hoeven er minder scooters en bakfietsen gemaakt te worden. Eén product wordt vaker gebruikt. </a:t>
            </a:r>
            <a:endParaRPr sz="1200" i="1">
              <a:solidFill>
                <a:schemeClr val="dk1"/>
              </a:solidFill>
              <a:latin typeface="Calibri"/>
              <a:ea typeface="Calibri"/>
              <a:cs typeface="Calibri"/>
              <a:sym typeface="Calibri"/>
            </a:endParaRPr>
          </a:p>
          <a:p>
            <a:pPr marL="0" marR="0" lvl="0" indent="0" algn="l" rtl="0">
              <a:lnSpc>
                <a:spcPct val="115000"/>
              </a:lnSpc>
              <a:spcBef>
                <a:spcPts val="400"/>
              </a:spcBef>
              <a:spcAft>
                <a:spcPts val="0"/>
              </a:spcAft>
              <a:buNone/>
            </a:pPr>
            <a:endParaRPr sz="1200" i="1">
              <a:solidFill>
                <a:schemeClr val="dk1"/>
              </a:solidFill>
              <a:latin typeface="Calibri"/>
              <a:ea typeface="Calibri"/>
              <a:cs typeface="Calibri"/>
              <a:sym typeface="Calibri"/>
            </a:endParaRPr>
          </a:p>
          <a:p>
            <a:pPr marL="0" marR="0" lvl="0" indent="0" algn="l" rtl="0">
              <a:lnSpc>
                <a:spcPct val="115000"/>
              </a:lnSpc>
              <a:spcBef>
                <a:spcPts val="400"/>
              </a:spcBef>
              <a:spcAft>
                <a:spcPts val="0"/>
              </a:spcAft>
              <a:buNone/>
            </a:pPr>
            <a:r>
              <a:rPr lang="en-GB" sz="1200" b="1">
                <a:solidFill>
                  <a:schemeClr val="dk1"/>
                </a:solidFill>
                <a:latin typeface="Calibri"/>
                <a:ea typeface="Calibri"/>
                <a:cs typeface="Calibri"/>
                <a:sym typeface="Calibri"/>
              </a:rPr>
              <a:t>Kun je iets dat kapot is aan het product makkelijk maken?</a:t>
            </a:r>
            <a:r>
              <a:rPr lang="en-GB"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457200" marR="0" lvl="0" indent="-304800" algn="l" rtl="0">
              <a:lnSpc>
                <a:spcPct val="115000"/>
              </a:lnSpc>
              <a:spcBef>
                <a:spcPts val="400"/>
              </a:spcBef>
              <a:spcAft>
                <a:spcPts val="0"/>
              </a:spcAft>
              <a:buClr>
                <a:schemeClr val="dk1"/>
              </a:buClr>
              <a:buSzPts val="1200"/>
              <a:buFont typeface="Calibri"/>
              <a:buChar char="●"/>
            </a:pPr>
            <a:r>
              <a:rPr lang="en-GB" sz="1200">
                <a:solidFill>
                  <a:schemeClr val="dk1"/>
                </a:solidFill>
                <a:latin typeface="Calibri"/>
                <a:ea typeface="Calibri"/>
                <a:cs typeface="Calibri"/>
                <a:sym typeface="Calibri"/>
              </a:rPr>
              <a:t>Ontwerp het product zo dat het goed te repareren is. </a:t>
            </a:r>
            <a:endParaRPr sz="1200">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en-GB" sz="1200" i="1">
                <a:solidFill>
                  <a:schemeClr val="dk1"/>
                </a:solidFill>
                <a:latin typeface="Calibri"/>
                <a:ea typeface="Calibri"/>
                <a:cs typeface="Calibri"/>
                <a:sym typeface="Calibri"/>
              </a:rPr>
              <a:t>Voorbeeld: Veel smartphones zijn niet makkelijk te repareren, onder meer doordat ze met een soort buitenaardse schroeven zijn dichtgemaakt. Fairphone heeft een smartphone ontworpen die wel makkelijk te repareren is. Je kan het zelf doen en je hebt er alleen een kleine kruiskopschroevendraaier voor nodig. </a:t>
            </a:r>
            <a:endParaRPr sz="1200" i="1">
              <a:solidFill>
                <a:schemeClr val="dk1"/>
              </a:solidFill>
              <a:highlight>
                <a:srgbClr val="FFFF00"/>
              </a:highlight>
              <a:latin typeface="Calibri"/>
              <a:ea typeface="Calibri"/>
              <a:cs typeface="Calibri"/>
              <a:sym typeface="Calibri"/>
            </a:endParaRPr>
          </a:p>
          <a:p>
            <a:pPr marL="457200" marR="0" lvl="0" indent="0" algn="l" rtl="0">
              <a:lnSpc>
                <a:spcPct val="115000"/>
              </a:lnSpc>
              <a:spcBef>
                <a:spcPts val="400"/>
              </a:spcBef>
              <a:spcAft>
                <a:spcPts val="0"/>
              </a:spcAft>
              <a:buNone/>
            </a:pPr>
            <a:endParaRPr sz="1200" i="1">
              <a:solidFill>
                <a:schemeClr val="dk1"/>
              </a:solidFill>
              <a:highlight>
                <a:srgbClr val="FFFF00"/>
              </a:highlight>
              <a:latin typeface="Calibri"/>
              <a:ea typeface="Calibri"/>
              <a:cs typeface="Calibri"/>
              <a:sym typeface="Calibri"/>
            </a:endParaRPr>
          </a:p>
          <a:p>
            <a:pPr marL="0" marR="0" lvl="0" indent="0" algn="l" rtl="0">
              <a:lnSpc>
                <a:spcPct val="115000"/>
              </a:lnSpc>
              <a:spcBef>
                <a:spcPts val="400"/>
              </a:spcBef>
              <a:spcAft>
                <a:spcPts val="0"/>
              </a:spcAft>
              <a:buNone/>
            </a:pPr>
            <a:r>
              <a:rPr lang="en-GB" sz="1200" b="1">
                <a:solidFill>
                  <a:schemeClr val="dk1"/>
                </a:solidFill>
                <a:latin typeface="Calibri"/>
                <a:ea typeface="Calibri"/>
                <a:cs typeface="Calibri"/>
                <a:sym typeface="Calibri"/>
              </a:rPr>
              <a:t>Kun je onderdelen opnieuw gebruiken?</a:t>
            </a:r>
            <a:r>
              <a:rPr lang="en-GB"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457200" marR="0" lvl="0" indent="-304800" algn="l" rtl="0">
              <a:lnSpc>
                <a:spcPct val="115000"/>
              </a:lnSpc>
              <a:spcBef>
                <a:spcPts val="400"/>
              </a:spcBef>
              <a:spcAft>
                <a:spcPts val="0"/>
              </a:spcAft>
              <a:buClr>
                <a:schemeClr val="dk1"/>
              </a:buClr>
              <a:buSzPts val="1200"/>
              <a:buFont typeface="Calibri"/>
              <a:buChar char="●"/>
            </a:pPr>
            <a:r>
              <a:rPr lang="en-GB" sz="1200">
                <a:solidFill>
                  <a:schemeClr val="dk1"/>
                </a:solidFill>
                <a:latin typeface="Calibri"/>
                <a:ea typeface="Calibri"/>
                <a:cs typeface="Calibri"/>
                <a:sym typeface="Calibri"/>
              </a:rPr>
              <a:t>Ontwerp het product zo dat alle onderdelen goed uit elkaar te halen en te hergebruiken zijn.</a:t>
            </a:r>
            <a:endParaRPr sz="1200">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en-GB" sz="1200" i="1">
                <a:solidFill>
                  <a:schemeClr val="dk1"/>
                </a:solidFill>
                <a:latin typeface="Calibri"/>
                <a:ea typeface="Calibri"/>
                <a:cs typeface="Calibri"/>
                <a:sym typeface="Calibri"/>
              </a:rPr>
              <a:t>Voorbeeld: Met Makedo bouw je van oud karton iets waar je mee kunt spelen. De ontwerpers van Makedo hebben er goed over nagedacht dat de schroeven door kinderen makkelijk uit elkaar te halen zijn. Zo kun je er telkens iets nieuws mee bouwen. </a:t>
            </a:r>
            <a:endParaRPr sz="13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eb72facec9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eb72facec9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GB" sz="1200" dirty="0" err="1">
                <a:solidFill>
                  <a:schemeClr val="dk1"/>
                </a:solidFill>
                <a:latin typeface="Calibri"/>
                <a:ea typeface="Calibri"/>
                <a:cs typeface="Calibri"/>
                <a:sym typeface="Calibri"/>
              </a:rPr>
              <a:t>Ruim</a:t>
            </a:r>
            <a:r>
              <a:rPr lang="en-GB" sz="1200" dirty="0">
                <a:solidFill>
                  <a:schemeClr val="dk1"/>
                </a:solidFill>
                <a:latin typeface="Calibri"/>
                <a:ea typeface="Calibri"/>
                <a:cs typeface="Calibri"/>
                <a:sym typeface="Calibri"/>
              </a:rPr>
              <a:t> op en </a:t>
            </a:r>
            <a:r>
              <a:rPr lang="en-GB" sz="1200" dirty="0" err="1">
                <a:solidFill>
                  <a:schemeClr val="dk1"/>
                </a:solidFill>
                <a:latin typeface="Calibri"/>
                <a:ea typeface="Calibri"/>
                <a:cs typeface="Calibri"/>
                <a:sym typeface="Calibri"/>
              </a:rPr>
              <a:t>blik</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daarna</a:t>
            </a:r>
            <a:r>
              <a:rPr lang="en-GB" sz="1200" dirty="0">
                <a:solidFill>
                  <a:schemeClr val="dk1"/>
                </a:solidFill>
                <a:latin typeface="Calibri"/>
                <a:ea typeface="Calibri"/>
                <a:cs typeface="Calibri"/>
                <a:sym typeface="Calibri"/>
              </a:rPr>
              <a:t> met de </a:t>
            </a:r>
            <a:r>
              <a:rPr lang="en-GB" sz="1200" dirty="0" err="1">
                <a:solidFill>
                  <a:schemeClr val="dk1"/>
                </a:solidFill>
                <a:latin typeface="Calibri"/>
                <a:ea typeface="Calibri"/>
                <a:cs typeface="Calibri"/>
                <a:sym typeface="Calibri"/>
              </a:rPr>
              <a:t>leerlingen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terug</a:t>
            </a:r>
            <a:r>
              <a:rPr lang="en-GB" sz="1200" dirty="0">
                <a:solidFill>
                  <a:schemeClr val="dk1"/>
                </a:solidFill>
                <a:latin typeface="Calibri"/>
                <a:ea typeface="Calibri"/>
                <a:cs typeface="Calibri"/>
                <a:sym typeface="Calibri"/>
              </a:rPr>
              <a:t> op de </a:t>
            </a:r>
            <a:r>
              <a:rPr lang="en-GB" sz="1200" dirty="0" err="1">
                <a:solidFill>
                  <a:schemeClr val="dk1"/>
                </a:solidFill>
                <a:latin typeface="Calibri"/>
                <a:ea typeface="Calibri"/>
                <a:cs typeface="Calibri"/>
                <a:sym typeface="Calibri"/>
              </a:rPr>
              <a:t>activiteit</a:t>
            </a:r>
            <a:r>
              <a:rPr lang="en-GB" sz="1200" dirty="0">
                <a:solidFill>
                  <a:schemeClr val="dk1"/>
                </a:solidFill>
                <a:latin typeface="Calibri"/>
                <a:ea typeface="Calibri"/>
                <a:cs typeface="Calibri"/>
                <a:sym typeface="Calibri"/>
              </a:rPr>
              <a:t> of ga direct </a:t>
            </a:r>
            <a:r>
              <a:rPr lang="en-GB" sz="1200" dirty="0" err="1">
                <a:solidFill>
                  <a:schemeClr val="dk1"/>
                </a:solidFill>
                <a:latin typeface="Calibri"/>
                <a:ea typeface="Calibri"/>
                <a:cs typeface="Calibri"/>
                <a:sym typeface="Calibri"/>
              </a:rPr>
              <a:t>verder</a:t>
            </a:r>
            <a:r>
              <a:rPr lang="en-GB" sz="1200" dirty="0">
                <a:solidFill>
                  <a:schemeClr val="dk1"/>
                </a:solidFill>
                <a:latin typeface="Calibri"/>
                <a:ea typeface="Calibri"/>
                <a:cs typeface="Calibri"/>
                <a:sym typeface="Calibri"/>
              </a:rPr>
              <a:t> met </a:t>
            </a:r>
            <a:r>
              <a:rPr lang="en-GB" sz="1200" dirty="0" err="1">
                <a:solidFill>
                  <a:schemeClr val="dk1"/>
                </a:solidFill>
                <a:latin typeface="Calibri"/>
                <a:ea typeface="Calibri"/>
                <a:cs typeface="Calibri"/>
                <a:sym typeface="Calibri"/>
              </a:rPr>
              <a:t>activiteit</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Circulair</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ontwerpen</a:t>
            </a:r>
            <a:r>
              <a:rPr lang="en-GB" sz="1200" dirty="0">
                <a:solidFill>
                  <a:schemeClr val="dk1"/>
                </a:solidFill>
                <a:latin typeface="Calibri"/>
                <a:ea typeface="Calibri"/>
                <a:cs typeface="Calibri"/>
                <a:sym typeface="Calibri"/>
              </a:rPr>
              <a:t> 2’.</a:t>
            </a:r>
            <a:endParaRPr sz="1200" dirty="0">
              <a:solidFill>
                <a:schemeClr val="dk1"/>
              </a:solidFill>
              <a:latin typeface="Calibri"/>
              <a:ea typeface="Calibri"/>
              <a:cs typeface="Calibri"/>
              <a:sym typeface="Calibri"/>
            </a:endParaRPr>
          </a:p>
          <a:p>
            <a:pPr marL="0" marR="0" lvl="0" indent="0" algn="l" rtl="0">
              <a:lnSpc>
                <a:spcPct val="115000"/>
              </a:lnSpc>
              <a:spcBef>
                <a:spcPts val="400"/>
              </a:spcBef>
              <a:spcAft>
                <a:spcPts val="400"/>
              </a:spcAft>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eb72facec9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eb72facec9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400"/>
              </a:spcAft>
              <a:buNone/>
            </a:pPr>
            <a:r>
              <a:rPr lang="en-GB" sz="1200">
                <a:solidFill>
                  <a:schemeClr val="dk1"/>
                </a:solidFill>
                <a:latin typeface="Calibri"/>
                <a:ea typeface="Calibri"/>
                <a:cs typeface="Calibri"/>
                <a:sym typeface="Calibri"/>
              </a:rPr>
              <a:t>Sluit af met de belangrijkste les. In deze activiteit hebben de leerlingen ontdekt wat circulair ontwerpen is en waarom het belangrijk is.</a:t>
            </a:r>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eb72facec9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eb72facec9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eb4fec7e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eb4fec7e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dirty="0" err="1">
                <a:solidFill>
                  <a:schemeClr val="dk1"/>
                </a:solidFill>
                <a:latin typeface="Calibri"/>
                <a:ea typeface="Calibri"/>
                <a:cs typeface="Calibri"/>
                <a:sym typeface="Calibri"/>
              </a:rPr>
              <a:t>Vraag</a:t>
            </a:r>
            <a:r>
              <a:rPr lang="en-GB" sz="1200" dirty="0">
                <a:solidFill>
                  <a:schemeClr val="dk1"/>
                </a:solidFill>
                <a:latin typeface="Calibri"/>
                <a:ea typeface="Calibri"/>
                <a:cs typeface="Calibri"/>
                <a:sym typeface="Calibri"/>
              </a:rPr>
              <a:t> de </a:t>
            </a:r>
            <a:r>
              <a:rPr lang="en-GB" sz="1200" dirty="0" err="1">
                <a:solidFill>
                  <a:schemeClr val="dk1"/>
                </a:solidFill>
                <a:latin typeface="Calibri"/>
                <a:ea typeface="Calibri"/>
                <a:cs typeface="Calibri"/>
                <a:sym typeface="Calibri"/>
              </a:rPr>
              <a:t>leerlingen</a:t>
            </a:r>
            <a:r>
              <a:rPr lang="en-GB" sz="1200" dirty="0">
                <a:solidFill>
                  <a:schemeClr val="dk1"/>
                </a:solidFill>
                <a:latin typeface="Calibri"/>
                <a:ea typeface="Calibri"/>
                <a:cs typeface="Calibri"/>
                <a:sym typeface="Calibri"/>
              </a:rPr>
              <a:t> om </a:t>
            </a:r>
            <a:r>
              <a:rPr lang="en-GB" sz="1200" dirty="0" err="1">
                <a:solidFill>
                  <a:schemeClr val="dk1"/>
                </a:solidFill>
                <a:latin typeface="Calibri"/>
                <a:ea typeface="Calibri"/>
                <a:cs typeface="Calibri"/>
                <a:sym typeface="Calibri"/>
              </a:rPr>
              <a:t>te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vertellen</a:t>
            </a:r>
            <a:r>
              <a:rPr lang="en-GB" sz="1200" dirty="0">
                <a:solidFill>
                  <a:schemeClr val="dk1"/>
                </a:solidFill>
                <a:latin typeface="Calibri"/>
                <a:ea typeface="Calibri"/>
                <a:cs typeface="Calibri"/>
                <a:sym typeface="Calibri"/>
              </a:rPr>
              <a:t> wat </a:t>
            </a:r>
            <a:r>
              <a:rPr lang="en-GB" sz="1200" dirty="0" err="1">
                <a:solidFill>
                  <a:schemeClr val="dk1"/>
                </a:solidFill>
                <a:latin typeface="Calibri"/>
                <a:ea typeface="Calibri"/>
                <a:cs typeface="Calibri"/>
                <a:sym typeface="Calibri"/>
              </a:rPr>
              <a:t>ze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weten</a:t>
            </a:r>
            <a:r>
              <a:rPr lang="en-GB" sz="1200" dirty="0">
                <a:solidFill>
                  <a:schemeClr val="dk1"/>
                </a:solidFill>
                <a:latin typeface="Calibri"/>
                <a:ea typeface="Calibri"/>
                <a:cs typeface="Calibri"/>
                <a:sym typeface="Calibri"/>
              </a:rPr>
              <a:t> over </a:t>
            </a:r>
            <a:r>
              <a:rPr lang="en-GB" sz="1200" dirty="0" err="1">
                <a:solidFill>
                  <a:schemeClr val="dk1"/>
                </a:solidFill>
                <a:latin typeface="Calibri"/>
                <a:ea typeface="Calibri"/>
                <a:cs typeface="Calibri"/>
                <a:sym typeface="Calibri"/>
              </a:rPr>
              <a:t>ontwerpen</a:t>
            </a:r>
            <a:r>
              <a:rPr lang="en-GB" sz="1200" dirty="0">
                <a:solidFill>
                  <a:schemeClr val="dk1"/>
                </a:solidFill>
                <a:latin typeface="Calibri"/>
                <a:ea typeface="Calibri"/>
                <a:cs typeface="Calibri"/>
                <a:sym typeface="Calibri"/>
              </a:rPr>
              <a:t>. </a:t>
            </a:r>
          </a:p>
          <a:p>
            <a:pPr marL="0" lvl="0" indent="0" algn="l" rtl="0">
              <a:spcBef>
                <a:spcPts val="0"/>
              </a:spcBef>
              <a:spcAft>
                <a:spcPts val="0"/>
              </a:spcAft>
              <a:buNone/>
            </a:pPr>
            <a:r>
              <a:rPr lang="en-GB" sz="1200" dirty="0" err="1">
                <a:solidFill>
                  <a:schemeClr val="dk1"/>
                </a:solidFill>
                <a:latin typeface="Calibri"/>
                <a:ea typeface="Calibri"/>
                <a:cs typeface="Calibri"/>
                <a:sym typeface="Calibri"/>
              </a:rPr>
              <a:t>Vul</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hun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antwoorden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eventueel</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aan</a:t>
            </a:r>
            <a:r>
              <a:rPr lang="en-GB" sz="1200" dirty="0">
                <a:solidFill>
                  <a:schemeClr val="dk1"/>
                </a:solidFill>
                <a:latin typeface="Calibri"/>
                <a:ea typeface="Calibri"/>
                <a:cs typeface="Calibri"/>
                <a:sym typeface="Calibri"/>
              </a:rPr>
              <a:t> met: </a:t>
            </a:r>
            <a:r>
              <a:rPr lang="en-GB" sz="1200" dirty="0" err="1">
                <a:solidFill>
                  <a:schemeClr val="dk1"/>
                </a:solidFill>
                <a:latin typeface="Calibri"/>
                <a:ea typeface="Calibri"/>
                <a:cs typeface="Calibri"/>
                <a:sym typeface="Calibri"/>
              </a:rPr>
              <a:t>ontwerpen</a:t>
            </a:r>
            <a:r>
              <a:rPr lang="en-GB" sz="1200" dirty="0">
                <a:solidFill>
                  <a:schemeClr val="dk1"/>
                </a:solidFill>
                <a:latin typeface="Calibri"/>
                <a:ea typeface="Calibri"/>
                <a:cs typeface="Calibri"/>
                <a:sym typeface="Calibri"/>
              </a:rPr>
              <a:t> is </a:t>
            </a:r>
            <a:r>
              <a:rPr lang="en-GB" sz="1200" dirty="0" err="1">
                <a:solidFill>
                  <a:schemeClr val="dk1"/>
                </a:solidFill>
                <a:latin typeface="Calibri"/>
                <a:ea typeface="Calibri"/>
                <a:cs typeface="Calibri"/>
                <a:sym typeface="Calibri"/>
              </a:rPr>
              <a:t>goed</a:t>
            </a:r>
            <a:r>
              <a:rPr lang="en-GB" sz="1200" dirty="0">
                <a:solidFill>
                  <a:schemeClr val="dk1"/>
                </a:solidFill>
                <a:latin typeface="Calibri"/>
                <a:ea typeface="Calibri"/>
                <a:cs typeface="Calibri"/>
                <a:sym typeface="Calibri"/>
              </a:rPr>
              <a:t> om je </a:t>
            </a:r>
            <a:r>
              <a:rPr lang="en-GB" sz="1200" dirty="0" err="1">
                <a:solidFill>
                  <a:schemeClr val="dk1"/>
                </a:solidFill>
                <a:latin typeface="Calibri"/>
                <a:ea typeface="Calibri"/>
                <a:cs typeface="Calibri"/>
                <a:sym typeface="Calibri"/>
              </a:rPr>
              <a:t>heen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kijken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zien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dat</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dingen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beter</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kunnen</a:t>
            </a:r>
            <a:r>
              <a:rPr lang="en-GB"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dirty="0">
                <a:solidFill>
                  <a:schemeClr val="dk1"/>
                </a:solidFill>
                <a:latin typeface="Calibri"/>
                <a:ea typeface="Calibri"/>
                <a:cs typeface="Calibri"/>
                <a:sym typeface="Calibri"/>
              </a:rPr>
              <a:t>Je </a:t>
            </a:r>
            <a:r>
              <a:rPr lang="en-GB" sz="1200" dirty="0" err="1">
                <a:solidFill>
                  <a:schemeClr val="dk1"/>
                </a:solidFill>
                <a:latin typeface="Calibri"/>
                <a:ea typeface="Calibri"/>
                <a:cs typeface="Calibri"/>
                <a:sym typeface="Calibri"/>
              </a:rPr>
              <a:t>ziet</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probleem</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en</a:t>
            </a:r>
            <a:r>
              <a:rPr lang="en-GB" sz="1200" dirty="0">
                <a:solidFill>
                  <a:schemeClr val="dk1"/>
                </a:solidFill>
                <a:latin typeface="Calibri"/>
                <a:ea typeface="Calibri"/>
                <a:cs typeface="Calibri"/>
                <a:sym typeface="Calibri"/>
              </a:rPr>
              <a:t> je </a:t>
            </a:r>
            <a:r>
              <a:rPr lang="en-GB" sz="1200" dirty="0" err="1">
                <a:solidFill>
                  <a:schemeClr val="dk1"/>
                </a:solidFill>
                <a:latin typeface="Calibri"/>
                <a:ea typeface="Calibri"/>
                <a:cs typeface="Calibri"/>
                <a:sym typeface="Calibri"/>
              </a:rPr>
              <a:t>kunt</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daar</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verschillende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oplossingen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voor</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verzinnen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maken</a:t>
            </a:r>
            <a:r>
              <a:rPr lang="en-GB" sz="1200" dirty="0">
                <a:solidFill>
                  <a:schemeClr val="dk1"/>
                </a:solidFill>
                <a:latin typeface="Calibri"/>
                <a:ea typeface="Calibri"/>
                <a:cs typeface="Calibri"/>
                <a:sym typeface="Calibri"/>
              </a:rPr>
              <a:t>.</a:t>
            </a:r>
            <a:endParaRPr sz="13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a74ac96152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a74ac96152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GB" sz="1200">
                <a:solidFill>
                  <a:schemeClr val="dk1"/>
                </a:solidFill>
                <a:latin typeface="Calibri"/>
                <a:ea typeface="Calibri"/>
                <a:cs typeface="Calibri"/>
                <a:sym typeface="Calibri"/>
              </a:rPr>
              <a:t>Vertel hoe de activiteit eruit ziet: </a:t>
            </a:r>
            <a:endParaRPr sz="1200">
              <a:solidFill>
                <a:schemeClr val="dk1"/>
              </a:solidFill>
              <a:latin typeface="Calibri"/>
              <a:ea typeface="Calibri"/>
              <a:cs typeface="Calibri"/>
              <a:sym typeface="Calibri"/>
            </a:endParaRPr>
          </a:p>
          <a:p>
            <a:pPr marL="457200" marR="0" lvl="0" indent="-304800" algn="l" rtl="0">
              <a:lnSpc>
                <a:spcPct val="115000"/>
              </a:lnSpc>
              <a:spcBef>
                <a:spcPts val="40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De leerlingen gaan in tweetallen ontwerpen. Ze verzinnen en maken oplossingen voor problemen uit de natuur.</a:t>
            </a:r>
            <a:endParaRPr sz="1200">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Een aantal tweetallen mag hun oplossing presenteren. </a:t>
            </a:r>
            <a:endParaRPr sz="1200">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Daarna gaan de leerlingen opnieuw ontwerpen.</a:t>
            </a:r>
            <a:endParaRPr sz="1200">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En wat daarna gebeurt, verklappen we nog niet. Ze gaan in elk geval iets nieuws ontdekken!</a:t>
            </a:r>
            <a:endParaRPr sz="1300">
              <a:solidFill>
                <a:schemeClr val="dk1"/>
              </a:solidFill>
              <a:highlight>
                <a:srgbClr val="FFFF00"/>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e22780127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e22780127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GB" sz="1200">
                <a:solidFill>
                  <a:schemeClr val="dk1"/>
                </a:solidFill>
                <a:latin typeface="Calibri"/>
                <a:ea typeface="Calibri"/>
                <a:cs typeface="Calibri"/>
                <a:sym typeface="Calibri"/>
              </a:rPr>
              <a:t>Vraag de tweetallen om de eigen ontwerpvraag te lezen. </a:t>
            </a:r>
            <a:endParaRPr sz="1200">
              <a:solidFill>
                <a:schemeClr val="dk1"/>
              </a:solidFill>
              <a:latin typeface="Calibri"/>
              <a:ea typeface="Calibri"/>
              <a:cs typeface="Calibri"/>
              <a:sym typeface="Calibri"/>
            </a:endParaRPr>
          </a:p>
          <a:p>
            <a:pPr marL="0" marR="0" lvl="0" indent="0" algn="l" rtl="0">
              <a:lnSpc>
                <a:spcPct val="115000"/>
              </a:lnSpc>
              <a:spcBef>
                <a:spcPts val="400"/>
              </a:spcBef>
              <a:spcAft>
                <a:spcPts val="0"/>
              </a:spcAft>
              <a:buNone/>
            </a:pPr>
            <a:r>
              <a:rPr lang="en-GB" sz="1200">
                <a:solidFill>
                  <a:schemeClr val="dk1"/>
                </a:solidFill>
                <a:latin typeface="Calibri"/>
                <a:ea typeface="Calibri"/>
                <a:cs typeface="Calibri"/>
                <a:sym typeface="Calibri"/>
              </a:rPr>
              <a:t>Geef ze de opdracht om een oplossing te verzinnen en maken. </a:t>
            </a:r>
            <a:endParaRPr sz="1200">
              <a:solidFill>
                <a:schemeClr val="dk1"/>
              </a:solidFill>
              <a:latin typeface="Calibri"/>
              <a:ea typeface="Calibri"/>
              <a:cs typeface="Calibri"/>
              <a:sym typeface="Calibri"/>
            </a:endParaRPr>
          </a:p>
          <a:p>
            <a:pPr marL="0" marR="0" lvl="0" indent="0" algn="l" rtl="0">
              <a:lnSpc>
                <a:spcPct val="115000"/>
              </a:lnSpc>
              <a:spcBef>
                <a:spcPts val="400"/>
              </a:spcBef>
              <a:spcAft>
                <a:spcPts val="0"/>
              </a:spcAft>
              <a:buNone/>
            </a:pPr>
            <a:r>
              <a:rPr lang="en-GB" sz="1200">
                <a:solidFill>
                  <a:schemeClr val="dk1"/>
                </a:solidFill>
                <a:latin typeface="Calibri"/>
                <a:ea typeface="Calibri"/>
                <a:cs typeface="Calibri"/>
                <a:sym typeface="Calibri"/>
              </a:rPr>
              <a:t>Dat doen ze met de gekregen materialen: stevig papier/karton, een schaar en één soort verbindingsmateriaal. </a:t>
            </a:r>
            <a:endParaRPr sz="1200">
              <a:solidFill>
                <a:schemeClr val="dk1"/>
              </a:solidFill>
              <a:latin typeface="Calibri"/>
              <a:ea typeface="Calibri"/>
              <a:cs typeface="Calibri"/>
              <a:sym typeface="Calibri"/>
            </a:endParaRPr>
          </a:p>
          <a:p>
            <a:pPr marL="0" marR="0" lvl="0" indent="0" algn="l" rtl="0">
              <a:lnSpc>
                <a:spcPct val="115000"/>
              </a:lnSpc>
              <a:spcBef>
                <a:spcPts val="400"/>
              </a:spcBef>
              <a:spcAft>
                <a:spcPts val="0"/>
              </a:spcAft>
              <a:buNone/>
            </a:pPr>
            <a:endParaRPr sz="1200">
              <a:solidFill>
                <a:schemeClr val="dk1"/>
              </a:solidFill>
              <a:latin typeface="Calibri"/>
              <a:ea typeface="Calibri"/>
              <a:cs typeface="Calibri"/>
              <a:sym typeface="Calibri"/>
            </a:endParaRPr>
          </a:p>
          <a:p>
            <a:pPr marL="0" marR="0" lvl="0" indent="0" algn="l" rtl="0">
              <a:lnSpc>
                <a:spcPct val="115000"/>
              </a:lnSpc>
              <a:spcBef>
                <a:spcPts val="400"/>
              </a:spcBef>
              <a:spcAft>
                <a:spcPts val="400"/>
              </a:spcAft>
              <a:buNone/>
            </a:pPr>
            <a:r>
              <a:rPr lang="en-GB" sz="1200">
                <a:solidFill>
                  <a:schemeClr val="dk1"/>
                </a:solidFill>
                <a:latin typeface="Calibri"/>
                <a:ea typeface="Calibri"/>
                <a:cs typeface="Calibri"/>
                <a:sym typeface="Calibri"/>
              </a:rPr>
              <a:t>Geef de leerlingen vijftien minuten de tijd.</a:t>
            </a:r>
            <a:endParaRPr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e22780127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e22780127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GB" sz="1200">
                <a:solidFill>
                  <a:schemeClr val="dk1"/>
                </a:solidFill>
                <a:latin typeface="Calibri"/>
                <a:ea typeface="Calibri"/>
                <a:cs typeface="Calibri"/>
                <a:sym typeface="Calibri"/>
              </a:rPr>
              <a:t>Ruim in drie minuten de overgebleven materialen op: zowel het papier/karton als de verbindingsmaterialen. </a:t>
            </a:r>
            <a:endParaRPr sz="1200">
              <a:solidFill>
                <a:schemeClr val="dk1"/>
              </a:solidFill>
              <a:latin typeface="Calibri"/>
              <a:ea typeface="Calibri"/>
              <a:cs typeface="Calibri"/>
              <a:sym typeface="Calibri"/>
            </a:endParaRPr>
          </a:p>
          <a:p>
            <a:pPr marL="0" marR="0" lvl="0" indent="0" algn="l" rtl="0">
              <a:lnSpc>
                <a:spcPct val="115000"/>
              </a:lnSpc>
              <a:spcBef>
                <a:spcPts val="400"/>
              </a:spcBef>
              <a:spcAft>
                <a:spcPts val="0"/>
              </a:spcAft>
              <a:buNone/>
            </a:pPr>
            <a:endParaRPr sz="1200" b="1">
              <a:solidFill>
                <a:schemeClr val="dk1"/>
              </a:solidFill>
              <a:latin typeface="Calibri"/>
              <a:ea typeface="Calibri"/>
              <a:cs typeface="Calibri"/>
              <a:sym typeface="Calibri"/>
            </a:endParaRPr>
          </a:p>
          <a:p>
            <a:pPr marL="0" marR="0" lvl="0" indent="0" algn="l" rtl="0">
              <a:lnSpc>
                <a:spcPct val="115000"/>
              </a:lnSpc>
              <a:spcBef>
                <a:spcPts val="400"/>
              </a:spcBef>
              <a:spcAft>
                <a:spcPts val="400"/>
              </a:spcAft>
              <a:buNone/>
            </a:pPr>
            <a:r>
              <a:rPr lang="en-GB" sz="1200" b="1">
                <a:solidFill>
                  <a:schemeClr val="dk1"/>
                </a:solidFill>
                <a:latin typeface="Calibri"/>
                <a:ea typeface="Calibri"/>
                <a:cs typeface="Calibri"/>
                <a:sym typeface="Calibri"/>
              </a:rPr>
              <a:t>BELANGRIJK</a:t>
            </a:r>
            <a:r>
              <a:rPr lang="en-GB" sz="1200">
                <a:solidFill>
                  <a:schemeClr val="dk1"/>
                </a:solidFill>
                <a:latin typeface="Calibri"/>
                <a:ea typeface="Calibri"/>
                <a:cs typeface="Calibri"/>
                <a:sym typeface="Calibri"/>
              </a:rPr>
              <a:t> Alleen het eigen ontwerp, de ontwerpvraag en de schaar blijven op tafel achter.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22780127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22780127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GB" sz="1200">
                <a:solidFill>
                  <a:schemeClr val="dk1"/>
                </a:solidFill>
                <a:latin typeface="Calibri"/>
                <a:ea typeface="Calibri"/>
                <a:cs typeface="Calibri"/>
                <a:sym typeface="Calibri"/>
              </a:rPr>
              <a:t>Tijd om te presenteren! Geef een aantal tweetallen de beurt om het ontwerp in </a:t>
            </a:r>
            <a:r>
              <a:rPr lang="en-GB" sz="1200" b="1">
                <a:solidFill>
                  <a:schemeClr val="dk1"/>
                </a:solidFill>
                <a:latin typeface="Calibri"/>
                <a:ea typeface="Calibri"/>
                <a:cs typeface="Calibri"/>
                <a:sym typeface="Calibri"/>
              </a:rPr>
              <a:t>twee zinnen</a:t>
            </a:r>
            <a:r>
              <a:rPr lang="en-GB" sz="1200">
                <a:solidFill>
                  <a:schemeClr val="dk1"/>
                </a:solidFill>
                <a:latin typeface="Calibri"/>
                <a:ea typeface="Calibri"/>
                <a:cs typeface="Calibri"/>
                <a:sym typeface="Calibri"/>
              </a:rPr>
              <a:t> te presenteren. </a:t>
            </a:r>
            <a:endParaRPr sz="1200">
              <a:solidFill>
                <a:schemeClr val="dk1"/>
              </a:solidFill>
              <a:latin typeface="Calibri"/>
              <a:ea typeface="Calibri"/>
              <a:cs typeface="Calibri"/>
              <a:sym typeface="Calibri"/>
            </a:endParaRPr>
          </a:p>
          <a:p>
            <a:pPr marL="0" marR="0" lvl="0" indent="0" algn="l" rtl="0">
              <a:lnSpc>
                <a:spcPct val="115000"/>
              </a:lnSpc>
              <a:spcBef>
                <a:spcPts val="400"/>
              </a:spcBef>
              <a:spcAft>
                <a:spcPts val="400"/>
              </a:spcAft>
              <a:buClr>
                <a:schemeClr val="dk1"/>
              </a:buClr>
              <a:buSzPts val="1100"/>
              <a:buFont typeface="Arial"/>
              <a:buNone/>
            </a:pPr>
            <a:r>
              <a:rPr lang="en-GB" sz="1200">
                <a:solidFill>
                  <a:schemeClr val="dk1"/>
                </a:solidFill>
                <a:latin typeface="Calibri"/>
                <a:ea typeface="Calibri"/>
                <a:cs typeface="Calibri"/>
                <a:sym typeface="Calibri"/>
              </a:rPr>
              <a:t>Vraag ze om op te staan, om te vertellen wat de ontwerpvraag is, om het ontwerp te laten zien en om in twee zinnen te vertellen hoe hun oplossing werkt.  </a:t>
            </a:r>
            <a:endParaRPr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e22780127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e22780127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304800" algn="l" rtl="0">
              <a:lnSpc>
                <a:spcPct val="115000"/>
              </a:lnSpc>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Laat elk tweetal de ontwerpvraag doorgeven aan een ander tweetal. Het ontwerp houden ze zelf!</a:t>
            </a:r>
            <a:endParaRPr sz="1200">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Vraag de tweetallen om de nieuwe ontwerpvraag te lezen. </a:t>
            </a:r>
            <a:endParaRPr sz="1200">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Geef ze de opdracht om een oplossing te maken voor de nieuwe ontwerpvraag. De uitdaging is dat ze dit moeten doen met de materialen van het eerste ontwerp.</a:t>
            </a:r>
            <a:endParaRPr sz="1200">
              <a:solidFill>
                <a:schemeClr val="dk1"/>
              </a:solidFill>
              <a:latin typeface="Calibri"/>
              <a:ea typeface="Calibri"/>
              <a:cs typeface="Calibri"/>
              <a:sym typeface="Calibri"/>
            </a:endParaRPr>
          </a:p>
          <a:p>
            <a:pPr marL="0" marR="0" lvl="0" indent="0" algn="l" rtl="0">
              <a:lnSpc>
                <a:spcPct val="115000"/>
              </a:lnSpc>
              <a:spcBef>
                <a:spcPts val="400"/>
              </a:spcBef>
              <a:spcAft>
                <a:spcPts val="0"/>
              </a:spcAft>
              <a:buNone/>
            </a:pPr>
            <a:endParaRPr sz="1200">
              <a:solidFill>
                <a:schemeClr val="dk1"/>
              </a:solidFill>
              <a:latin typeface="Calibri"/>
              <a:ea typeface="Calibri"/>
              <a:cs typeface="Calibri"/>
              <a:sym typeface="Calibri"/>
            </a:endParaRPr>
          </a:p>
          <a:p>
            <a:pPr marL="0" marR="0" lvl="0" indent="0" algn="l" rtl="0">
              <a:lnSpc>
                <a:spcPct val="115000"/>
              </a:lnSpc>
              <a:spcBef>
                <a:spcPts val="400"/>
              </a:spcBef>
              <a:spcAft>
                <a:spcPts val="0"/>
              </a:spcAft>
              <a:buNone/>
            </a:pPr>
            <a:r>
              <a:rPr lang="en-GB" sz="1200">
                <a:solidFill>
                  <a:schemeClr val="dk1"/>
                </a:solidFill>
                <a:latin typeface="Calibri"/>
                <a:ea typeface="Calibri"/>
                <a:cs typeface="Calibri"/>
                <a:sym typeface="Calibri"/>
              </a:rPr>
              <a:t>In deze stap kunnen ze een ontdekking doen. Hebben ze straks een idee wat circulair ontwerpen betekent?</a:t>
            </a:r>
            <a:endParaRPr sz="1200">
              <a:solidFill>
                <a:schemeClr val="dk1"/>
              </a:solidFill>
              <a:latin typeface="Calibri"/>
              <a:ea typeface="Calibri"/>
              <a:cs typeface="Calibri"/>
              <a:sym typeface="Calibri"/>
            </a:endParaRPr>
          </a:p>
          <a:p>
            <a:pPr marL="0" marR="0" lvl="0" indent="0" algn="l" rtl="0">
              <a:lnSpc>
                <a:spcPct val="115000"/>
              </a:lnSpc>
              <a:spcBef>
                <a:spcPts val="400"/>
              </a:spcBef>
              <a:spcAft>
                <a:spcPts val="0"/>
              </a:spcAft>
              <a:buNone/>
            </a:pPr>
            <a:r>
              <a:rPr lang="en-GB" sz="1200">
                <a:solidFill>
                  <a:schemeClr val="dk1"/>
                </a:solidFill>
                <a:latin typeface="Calibri"/>
                <a:ea typeface="Calibri"/>
                <a:cs typeface="Calibri"/>
                <a:sym typeface="Calibri"/>
              </a:rPr>
              <a:t>Laat de leerlingen aan de slag gaan en leg het ontwerpen na een paar minuten stil.</a:t>
            </a:r>
            <a:endParaRPr sz="1200">
              <a:solidFill>
                <a:schemeClr val="dk1"/>
              </a:solidFill>
              <a:latin typeface="Calibri"/>
              <a:ea typeface="Calibri"/>
              <a:cs typeface="Calibri"/>
              <a:sym typeface="Calibri"/>
            </a:endParaRPr>
          </a:p>
          <a:p>
            <a:pPr marL="0" marR="0" lvl="0" indent="0" algn="l" rtl="0">
              <a:lnSpc>
                <a:spcPct val="115000"/>
              </a:lnSpc>
              <a:spcBef>
                <a:spcPts val="4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marR="0" lvl="0" indent="0" algn="l" rtl="0">
              <a:lnSpc>
                <a:spcPct val="115000"/>
              </a:lnSpc>
              <a:spcBef>
                <a:spcPts val="400"/>
              </a:spcBef>
              <a:spcAft>
                <a:spcPts val="400"/>
              </a:spcAft>
              <a:buClr>
                <a:schemeClr val="dk1"/>
              </a:buClr>
              <a:buSzPts val="1100"/>
              <a:buFont typeface="Arial"/>
              <a:buNone/>
            </a:pPr>
            <a:r>
              <a:rPr lang="en-GB" sz="1200" b="1">
                <a:solidFill>
                  <a:schemeClr val="dk1"/>
                </a:solidFill>
                <a:latin typeface="Calibri"/>
                <a:ea typeface="Calibri"/>
                <a:cs typeface="Calibri"/>
                <a:sym typeface="Calibri"/>
              </a:rPr>
              <a:t>EVENTUEEL VOORAF </a:t>
            </a:r>
            <a:r>
              <a:rPr lang="en-GB" sz="1200">
                <a:solidFill>
                  <a:schemeClr val="dk1"/>
                </a:solidFill>
                <a:latin typeface="Calibri"/>
                <a:ea typeface="Calibri"/>
                <a:cs typeface="Calibri"/>
                <a:sym typeface="Calibri"/>
              </a:rPr>
              <a:t>een frustratiewaarschuwing </a:t>
            </a:r>
            <a:endParaRPr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e22780127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e22780127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400"/>
              </a:spcAft>
              <a:buNone/>
            </a:pPr>
            <a:r>
              <a:rPr lang="en-GB" sz="1200">
                <a:solidFill>
                  <a:schemeClr val="dk1"/>
                </a:solidFill>
                <a:latin typeface="Calibri"/>
                <a:ea typeface="Calibri"/>
                <a:cs typeface="Calibri"/>
                <a:sym typeface="Calibri"/>
              </a:rPr>
              <a:t>Ga in gesprek met de leerlingen.</a:t>
            </a:r>
            <a:r>
              <a:rPr lang="en-GB" sz="1200" b="1">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Laat ze hun ontdekkingen delen en klik door naar de volgende slide.</a:t>
            </a:r>
            <a:endParaRPr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e227801275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e227801275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b="1" dirty="0">
                <a:latin typeface="Calibri"/>
                <a:ea typeface="Calibri"/>
                <a:cs typeface="Calibri"/>
                <a:sym typeface="Calibri"/>
              </a:rPr>
              <a:t>Wat is </a:t>
            </a:r>
            <a:r>
              <a:rPr lang="en-GB" sz="1200" b="1" dirty="0" err="1">
                <a:latin typeface="Calibri"/>
                <a:ea typeface="Calibri"/>
                <a:cs typeface="Calibri"/>
                <a:sym typeface="Calibri"/>
              </a:rPr>
              <a:t>circulair</a:t>
            </a:r>
            <a:r>
              <a:rPr lang="en-GB" sz="1200" b="1" dirty="0">
                <a:latin typeface="Calibri"/>
                <a:ea typeface="Calibri"/>
                <a:cs typeface="Calibri"/>
                <a:sym typeface="Calibri"/>
              </a:rPr>
              <a:t> </a:t>
            </a:r>
            <a:r>
              <a:rPr lang="en-GB" sz="1200" b="1" dirty="0" err="1">
                <a:latin typeface="Calibri"/>
                <a:ea typeface="Calibri"/>
                <a:cs typeface="Calibri"/>
                <a:sym typeface="Calibri"/>
              </a:rPr>
              <a:t>ontwerpen</a:t>
            </a:r>
            <a:r>
              <a:rPr lang="en-GB" sz="1200" b="1" dirty="0">
                <a:latin typeface="Calibri"/>
                <a:ea typeface="Calibri"/>
                <a:cs typeface="Calibri"/>
                <a:sym typeface="Calibri"/>
              </a:rPr>
              <a:t>?</a:t>
            </a:r>
            <a:endParaRPr sz="1200" b="1" dirty="0">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GB" sz="1200" dirty="0" err="1">
                <a:solidFill>
                  <a:schemeClr val="dk1"/>
                </a:solidFill>
                <a:latin typeface="Calibri"/>
                <a:ea typeface="Calibri"/>
                <a:cs typeface="Calibri"/>
                <a:sym typeface="Calibri"/>
              </a:rPr>
              <a:t>Circulair</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ontwerpen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betekent</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een</a:t>
            </a:r>
            <a:r>
              <a:rPr lang="en-GB" sz="1200" dirty="0">
                <a:solidFill>
                  <a:schemeClr val="dk1"/>
                </a:solidFill>
                <a:latin typeface="Calibri"/>
                <a:ea typeface="Calibri"/>
                <a:cs typeface="Calibri"/>
                <a:sym typeface="Calibri"/>
              </a:rPr>
              <a:t> product zo </a:t>
            </a:r>
            <a:r>
              <a:rPr lang="en-GB" sz="1200" dirty="0" err="1">
                <a:solidFill>
                  <a:schemeClr val="dk1"/>
                </a:solidFill>
                <a:latin typeface="Calibri"/>
                <a:ea typeface="Calibri"/>
                <a:cs typeface="Calibri"/>
                <a:sym typeface="Calibri"/>
              </a:rPr>
              <a:t>ontwerpen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dat</a:t>
            </a:r>
            <a:r>
              <a:rPr lang="en-GB" sz="1200" dirty="0">
                <a:solidFill>
                  <a:schemeClr val="dk1"/>
                </a:solidFill>
                <a:latin typeface="Calibri"/>
                <a:ea typeface="Calibri"/>
                <a:cs typeface="Calibri"/>
                <a:sym typeface="Calibri"/>
              </a:rPr>
              <a:t> je de </a:t>
            </a:r>
            <a:r>
              <a:rPr lang="en-GB" sz="1200" dirty="0" err="1">
                <a:solidFill>
                  <a:schemeClr val="dk1"/>
                </a:solidFill>
                <a:latin typeface="Calibri"/>
                <a:ea typeface="Calibri"/>
                <a:cs typeface="Calibri"/>
                <a:sym typeface="Calibri"/>
              </a:rPr>
              <a:t>grondstoffen</a:t>
            </a:r>
            <a:r>
              <a:rPr lang="en-GB" sz="1200" dirty="0">
                <a:solidFill>
                  <a:schemeClr val="dk1"/>
                </a:solidFill>
                <a:latin typeface="Calibri"/>
                <a:ea typeface="Calibri"/>
                <a:cs typeface="Calibri"/>
                <a:sym typeface="Calibri"/>
              </a:rPr>
              <a:t> </a:t>
            </a:r>
            <a:r>
              <a:rPr lang="en-GB" sz="1200" u="sng" dirty="0" err="1">
                <a:solidFill>
                  <a:schemeClr val="dk1"/>
                </a:solidFill>
                <a:latin typeface="Calibri"/>
                <a:ea typeface="Calibri"/>
                <a:cs typeface="Calibri"/>
                <a:sym typeface="Calibri"/>
              </a:rPr>
              <a:t>altijd</a:t>
            </a:r>
            <a:r>
              <a:rPr lang="en-GB" sz="1200" u="sng" dirty="0">
                <a:solidFill>
                  <a:schemeClr val="dk1"/>
                </a:solidFill>
                <a:latin typeface="Calibri"/>
                <a:ea typeface="Calibri"/>
                <a:cs typeface="Calibri"/>
                <a:sym typeface="Calibri"/>
              </a:rPr>
              <a:t> </a:t>
            </a:r>
            <a:r>
              <a:rPr lang="en-GB" sz="1200" u="sng" dirty="0" err="1">
                <a:solidFill>
                  <a:schemeClr val="dk1"/>
                </a:solidFill>
                <a:latin typeface="Calibri"/>
                <a:ea typeface="Calibri"/>
                <a:cs typeface="Calibri"/>
                <a:sym typeface="Calibri"/>
              </a:rPr>
              <a:t>weer</a:t>
            </a:r>
            <a:r>
              <a:rPr lang="en-GB" sz="1200" u="sng" dirty="0">
                <a:solidFill>
                  <a:schemeClr val="dk1"/>
                </a:solidFill>
                <a:latin typeface="Calibri"/>
                <a:ea typeface="Calibri"/>
                <a:cs typeface="Calibri"/>
                <a:sym typeface="Calibri"/>
              </a:rPr>
              <a:t> </a:t>
            </a:r>
            <a:r>
              <a:rPr lang="en-GB" sz="1200" u="sng" dirty="0" err="1">
                <a:solidFill>
                  <a:schemeClr val="dk1"/>
                </a:solidFill>
                <a:latin typeface="Calibri"/>
                <a:ea typeface="Calibri"/>
                <a:cs typeface="Calibri"/>
                <a:sym typeface="Calibri"/>
              </a:rPr>
              <a:t>opnieuw</a:t>
            </a:r>
            <a:r>
              <a:rPr lang="en-GB" sz="1200" u="sng" dirty="0">
                <a:solidFill>
                  <a:schemeClr val="dk1"/>
                </a:solidFill>
                <a:latin typeface="Calibri"/>
                <a:ea typeface="Calibri"/>
                <a:cs typeface="Calibri"/>
                <a:sym typeface="Calibri"/>
              </a:rPr>
              <a:t> </a:t>
            </a:r>
            <a:r>
              <a:rPr lang="en-GB" sz="1200" u="sng" dirty="0" err="1">
                <a:solidFill>
                  <a:schemeClr val="dk1"/>
                </a:solidFill>
                <a:latin typeface="Calibri"/>
                <a:ea typeface="Calibri"/>
                <a:cs typeface="Calibri"/>
                <a:sym typeface="Calibri"/>
              </a:rPr>
              <a:t>kunt</a:t>
            </a:r>
            <a:r>
              <a:rPr lang="en-GB" sz="1200" u="sng" dirty="0">
                <a:solidFill>
                  <a:schemeClr val="dk1"/>
                </a:solidFill>
                <a:latin typeface="Calibri"/>
                <a:ea typeface="Calibri"/>
                <a:cs typeface="Calibri"/>
                <a:sym typeface="Calibri"/>
              </a:rPr>
              <a:t> </a:t>
            </a:r>
            <a:r>
              <a:rPr lang="en-GB" sz="1200" u="sng" dirty="0" err="1">
                <a:solidFill>
                  <a:schemeClr val="dk1"/>
                </a:solidFill>
                <a:latin typeface="Calibri"/>
                <a:ea typeface="Calibri"/>
                <a:cs typeface="Calibri"/>
                <a:sym typeface="Calibri"/>
              </a:rPr>
              <a:t>gebruiken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Afval</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bestaat</a:t>
            </a:r>
            <a:r>
              <a:rPr lang="en-GB" sz="1200" dirty="0">
                <a:solidFill>
                  <a:schemeClr val="dk1"/>
                </a:solidFill>
                <a:latin typeface="Calibri"/>
                <a:ea typeface="Calibri"/>
                <a:cs typeface="Calibri"/>
                <a:sym typeface="Calibri"/>
              </a:rPr>
              <a:t> dan </a:t>
            </a:r>
            <a:r>
              <a:rPr lang="en-GB" sz="1200" dirty="0" err="1">
                <a:solidFill>
                  <a:schemeClr val="dk1"/>
                </a:solidFill>
                <a:latin typeface="Calibri"/>
                <a:ea typeface="Calibri"/>
                <a:cs typeface="Calibri"/>
                <a:sym typeface="Calibri"/>
              </a:rPr>
              <a:t>niet</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meer</a:t>
            </a:r>
            <a:r>
              <a:rPr lang="en-GB" sz="1200" dirty="0">
                <a:solidFill>
                  <a:schemeClr val="dk1"/>
                </a:solidFill>
                <a:latin typeface="Calibri"/>
                <a:ea typeface="Calibri"/>
                <a:cs typeface="Calibri"/>
                <a:sym typeface="Calibri"/>
              </a:rPr>
              <a:t>. Het idee is </a:t>
            </a:r>
            <a:r>
              <a:rPr lang="en-GB" sz="1200" dirty="0" err="1">
                <a:solidFill>
                  <a:schemeClr val="dk1"/>
                </a:solidFill>
                <a:latin typeface="Calibri"/>
                <a:ea typeface="Calibri"/>
                <a:cs typeface="Calibri"/>
                <a:sym typeface="Calibri"/>
              </a:rPr>
              <a:t>dat</a:t>
            </a:r>
            <a:r>
              <a:rPr lang="en-GB" sz="1200" dirty="0">
                <a:solidFill>
                  <a:schemeClr val="dk1"/>
                </a:solidFill>
                <a:latin typeface="Calibri"/>
                <a:ea typeface="Calibri"/>
                <a:cs typeface="Calibri"/>
                <a:sym typeface="Calibri"/>
              </a:rPr>
              <a:t> de </a:t>
            </a:r>
            <a:r>
              <a:rPr lang="en-GB" sz="1200" dirty="0" err="1">
                <a:solidFill>
                  <a:schemeClr val="dk1"/>
                </a:solidFill>
                <a:latin typeface="Calibri"/>
                <a:ea typeface="Calibri"/>
                <a:cs typeface="Calibri"/>
                <a:sym typeface="Calibri"/>
              </a:rPr>
              <a:t>producten</a:t>
            </a:r>
            <a:r>
              <a:rPr lang="en-GB" sz="1200" dirty="0">
                <a:solidFill>
                  <a:schemeClr val="dk1"/>
                </a:solidFill>
                <a:latin typeface="Calibri"/>
                <a:ea typeface="Calibri"/>
                <a:cs typeface="Calibri"/>
                <a:sym typeface="Calibri"/>
              </a:rPr>
              <a:t> van nu, de </a:t>
            </a:r>
            <a:r>
              <a:rPr lang="en-GB" sz="1200" dirty="0" err="1">
                <a:solidFill>
                  <a:schemeClr val="dk1"/>
                </a:solidFill>
                <a:latin typeface="Calibri"/>
                <a:ea typeface="Calibri"/>
                <a:cs typeface="Calibri"/>
                <a:sym typeface="Calibri"/>
              </a:rPr>
              <a:t>grondstoffen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zijn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voor</a:t>
            </a:r>
            <a:r>
              <a:rPr lang="en-GB" sz="1200" dirty="0">
                <a:solidFill>
                  <a:schemeClr val="dk1"/>
                </a:solidFill>
                <a:latin typeface="Calibri"/>
                <a:ea typeface="Calibri"/>
                <a:cs typeface="Calibri"/>
                <a:sym typeface="Calibri"/>
              </a:rPr>
              <a:t> later. Het </a:t>
            </a:r>
            <a:r>
              <a:rPr lang="en-GB" sz="1200" dirty="0" err="1">
                <a:solidFill>
                  <a:schemeClr val="dk1"/>
                </a:solidFill>
                <a:latin typeface="Calibri"/>
                <a:ea typeface="Calibri"/>
                <a:cs typeface="Calibri"/>
                <a:sym typeface="Calibri"/>
              </a:rPr>
              <a:t>woord</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circulair</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betekent</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kringloop</a:t>
            </a:r>
            <a:r>
              <a:rPr lang="en-GB"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lnSpc>
                <a:spcPct val="115000"/>
              </a:lnSpc>
              <a:spcBef>
                <a:spcPts val="400"/>
              </a:spcBef>
              <a:spcAft>
                <a:spcPts val="0"/>
              </a:spcAft>
              <a:buNone/>
            </a:pPr>
            <a:r>
              <a:rPr lang="en-GB" sz="1200" b="1" dirty="0" err="1">
                <a:solidFill>
                  <a:schemeClr val="dk1"/>
                </a:solidFill>
                <a:latin typeface="Calibri"/>
                <a:ea typeface="Calibri"/>
                <a:cs typeface="Calibri"/>
                <a:sym typeface="Calibri"/>
              </a:rPr>
              <a:t>Waarom</a:t>
            </a:r>
            <a:r>
              <a:rPr lang="en-GB" sz="1200" b="1" dirty="0">
                <a:solidFill>
                  <a:schemeClr val="dk1"/>
                </a:solidFill>
                <a:latin typeface="Calibri"/>
                <a:ea typeface="Calibri"/>
                <a:cs typeface="Calibri"/>
                <a:sym typeface="Calibri"/>
              </a:rPr>
              <a:t> is </a:t>
            </a:r>
            <a:r>
              <a:rPr lang="en-GB" sz="1200" b="1" dirty="0" err="1">
                <a:solidFill>
                  <a:schemeClr val="dk1"/>
                </a:solidFill>
                <a:latin typeface="Calibri"/>
                <a:ea typeface="Calibri"/>
                <a:cs typeface="Calibri"/>
                <a:sym typeface="Calibri"/>
              </a:rPr>
              <a:t>circulair</a:t>
            </a:r>
            <a:r>
              <a:rPr lang="en-GB" sz="1200" b="1" dirty="0">
                <a:solidFill>
                  <a:schemeClr val="dk1"/>
                </a:solidFill>
                <a:latin typeface="Calibri"/>
                <a:ea typeface="Calibri"/>
                <a:cs typeface="Calibri"/>
                <a:sym typeface="Calibri"/>
              </a:rPr>
              <a:t> </a:t>
            </a:r>
            <a:r>
              <a:rPr lang="en-GB" sz="1200" b="1" dirty="0" err="1">
                <a:solidFill>
                  <a:schemeClr val="dk1"/>
                </a:solidFill>
                <a:latin typeface="Calibri"/>
                <a:ea typeface="Calibri"/>
                <a:cs typeface="Calibri"/>
                <a:sym typeface="Calibri"/>
              </a:rPr>
              <a:t>ontwerpen</a:t>
            </a:r>
            <a:r>
              <a:rPr lang="en-GB" sz="1200" b="1" dirty="0">
                <a:solidFill>
                  <a:schemeClr val="dk1"/>
                </a:solidFill>
                <a:latin typeface="Calibri"/>
                <a:ea typeface="Calibri"/>
                <a:cs typeface="Calibri"/>
                <a:sym typeface="Calibri"/>
              </a:rPr>
              <a:t> </a:t>
            </a:r>
            <a:r>
              <a:rPr lang="en-GB" sz="1200" b="1" dirty="0" err="1">
                <a:solidFill>
                  <a:schemeClr val="dk1"/>
                </a:solidFill>
                <a:latin typeface="Calibri"/>
                <a:ea typeface="Calibri"/>
                <a:cs typeface="Calibri"/>
                <a:sym typeface="Calibri"/>
              </a:rPr>
              <a:t>belangrijk</a:t>
            </a:r>
            <a:r>
              <a:rPr lang="en-GB" sz="1200" b="1" dirty="0">
                <a:solidFill>
                  <a:schemeClr val="dk1"/>
                </a:solidFill>
                <a:latin typeface="Calibri"/>
                <a:ea typeface="Calibri"/>
                <a:cs typeface="Calibri"/>
                <a:sym typeface="Calibri"/>
              </a:rPr>
              <a:t>? </a:t>
            </a:r>
            <a:endParaRPr sz="1200" b="1" dirty="0">
              <a:solidFill>
                <a:schemeClr val="dk1"/>
              </a:solidFill>
              <a:latin typeface="Calibri"/>
              <a:ea typeface="Calibri"/>
              <a:cs typeface="Calibri"/>
              <a:sym typeface="Calibri"/>
            </a:endParaRPr>
          </a:p>
          <a:p>
            <a:pPr marL="457200" marR="0" lvl="0" indent="-304800" algn="l" rtl="0">
              <a:lnSpc>
                <a:spcPct val="115000"/>
              </a:lnSpc>
              <a:spcBef>
                <a:spcPts val="400"/>
              </a:spcBef>
              <a:spcAft>
                <a:spcPts val="0"/>
              </a:spcAft>
              <a:buClr>
                <a:schemeClr val="dk1"/>
              </a:buClr>
              <a:buSzPts val="1200"/>
              <a:buFont typeface="Calibri"/>
              <a:buChar char="●"/>
            </a:pPr>
            <a:r>
              <a:rPr lang="en-GB" sz="1200" dirty="0">
                <a:solidFill>
                  <a:schemeClr val="dk1"/>
                </a:solidFill>
                <a:latin typeface="Calibri"/>
                <a:ea typeface="Calibri"/>
                <a:cs typeface="Calibri"/>
                <a:sym typeface="Calibri"/>
              </a:rPr>
              <a:t>Het </a:t>
            </a:r>
            <a:r>
              <a:rPr lang="en-GB" sz="1200" dirty="0" err="1">
                <a:solidFill>
                  <a:schemeClr val="dk1"/>
                </a:solidFill>
                <a:latin typeface="Calibri"/>
                <a:ea typeface="Calibri"/>
                <a:cs typeface="Calibri"/>
                <a:sym typeface="Calibri"/>
              </a:rPr>
              <a:t>gaat</a:t>
            </a:r>
            <a:r>
              <a:rPr lang="en-GB" sz="1200" dirty="0">
                <a:solidFill>
                  <a:schemeClr val="dk1"/>
                </a:solidFill>
                <a:latin typeface="Calibri"/>
                <a:ea typeface="Calibri"/>
                <a:cs typeface="Calibri"/>
                <a:sym typeface="Calibri"/>
              </a:rPr>
              <a:t> over hoe je </a:t>
            </a:r>
            <a:r>
              <a:rPr lang="en-GB" sz="1200" dirty="0" err="1">
                <a:solidFill>
                  <a:schemeClr val="dk1"/>
                </a:solidFill>
                <a:latin typeface="Calibri"/>
                <a:ea typeface="Calibri"/>
                <a:cs typeface="Calibri"/>
                <a:sym typeface="Calibri"/>
              </a:rPr>
              <a:t>duurzaam</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wil</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leven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Veel</a:t>
            </a:r>
            <a:r>
              <a:rPr lang="en-GB" sz="1200" dirty="0">
                <a:solidFill>
                  <a:schemeClr val="dk1"/>
                </a:solidFill>
                <a:latin typeface="Calibri"/>
                <a:ea typeface="Calibri"/>
                <a:cs typeface="Calibri"/>
                <a:sym typeface="Calibri"/>
              </a:rPr>
              <a:t> van wat we </a:t>
            </a:r>
            <a:r>
              <a:rPr lang="en-GB" sz="1200" dirty="0" err="1">
                <a:solidFill>
                  <a:schemeClr val="dk1"/>
                </a:solidFill>
                <a:latin typeface="Calibri"/>
                <a:ea typeface="Calibri"/>
                <a:cs typeface="Calibri"/>
                <a:sym typeface="Calibri"/>
              </a:rPr>
              <a:t>weggooien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bevat</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nog</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waardevolle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grondstoffen</a:t>
            </a:r>
            <a:r>
              <a:rPr lang="en-GB" sz="1200" dirty="0">
                <a:solidFill>
                  <a:schemeClr val="dk1"/>
                </a:solidFill>
                <a:latin typeface="Calibri"/>
                <a:ea typeface="Calibri"/>
                <a:cs typeface="Calibri"/>
                <a:sym typeface="Calibri"/>
              </a:rPr>
              <a:t>. Best </a:t>
            </a:r>
            <a:r>
              <a:rPr lang="en-GB" sz="1200" dirty="0" err="1">
                <a:solidFill>
                  <a:schemeClr val="dk1"/>
                </a:solidFill>
                <a:latin typeface="Calibri"/>
                <a:ea typeface="Calibri"/>
                <a:cs typeface="Calibri"/>
                <a:sym typeface="Calibri"/>
              </a:rPr>
              <a:t>zonde</a:t>
            </a:r>
            <a:r>
              <a:rPr lang="en-GB" sz="1200" dirty="0">
                <a:solidFill>
                  <a:schemeClr val="dk1"/>
                </a:solidFill>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Helemaal</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als</a:t>
            </a:r>
            <a:r>
              <a:rPr lang="en-GB" sz="1200" dirty="0">
                <a:solidFill>
                  <a:schemeClr val="dk1"/>
                </a:solidFill>
                <a:highlight>
                  <a:srgbClr val="FFFFFF"/>
                </a:highlight>
                <a:latin typeface="Calibri"/>
                <a:ea typeface="Calibri"/>
                <a:cs typeface="Calibri"/>
                <a:sym typeface="Calibri"/>
              </a:rPr>
              <a:t> je </a:t>
            </a:r>
            <a:r>
              <a:rPr lang="en-GB" sz="1200" dirty="0" err="1">
                <a:solidFill>
                  <a:schemeClr val="dk1"/>
                </a:solidFill>
                <a:highlight>
                  <a:srgbClr val="FFFFFF"/>
                </a:highlight>
                <a:latin typeface="Calibri"/>
                <a:ea typeface="Calibri"/>
                <a:cs typeface="Calibri"/>
                <a:sym typeface="Calibri"/>
              </a:rPr>
              <a:t>weet</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dat</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grondstoffen</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ook</a:t>
            </a:r>
            <a:r>
              <a:rPr lang="en-GB" sz="1200" dirty="0">
                <a:solidFill>
                  <a:schemeClr val="dk1"/>
                </a:solidFill>
                <a:highlight>
                  <a:srgbClr val="FFFFFF"/>
                </a:highlight>
                <a:latin typeface="Calibri"/>
                <a:ea typeface="Calibri"/>
                <a:cs typeface="Calibri"/>
                <a:sym typeface="Calibri"/>
              </a:rPr>
              <a:t> op </a:t>
            </a:r>
            <a:r>
              <a:rPr lang="en-GB" sz="1200" dirty="0" err="1">
                <a:solidFill>
                  <a:schemeClr val="dk1"/>
                </a:solidFill>
                <a:highlight>
                  <a:srgbClr val="FFFFFF"/>
                </a:highlight>
                <a:latin typeface="Calibri"/>
                <a:ea typeface="Calibri"/>
                <a:cs typeface="Calibri"/>
                <a:sym typeface="Calibri"/>
              </a:rPr>
              <a:t>kunnen</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raken</a:t>
            </a:r>
            <a:r>
              <a:rPr lang="en-GB" sz="1200" dirty="0">
                <a:solidFill>
                  <a:schemeClr val="dk1"/>
                </a:solidFill>
                <a:highlight>
                  <a:srgbClr val="FFFFFF"/>
                </a:highlight>
                <a:latin typeface="Calibri"/>
                <a:ea typeface="Calibri"/>
                <a:cs typeface="Calibri"/>
                <a:sym typeface="Calibri"/>
              </a:rPr>
              <a:t>. </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Gelukkig</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kan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dat</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anders</a:t>
            </a:r>
            <a:r>
              <a:rPr lang="en-GB"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GB" sz="1200" dirty="0" err="1">
                <a:solidFill>
                  <a:schemeClr val="dk1"/>
                </a:solidFill>
                <a:highlight>
                  <a:srgbClr val="FFFFFF"/>
                </a:highlight>
                <a:latin typeface="Calibri"/>
                <a:ea typeface="Calibri"/>
                <a:cs typeface="Calibri"/>
                <a:sym typeface="Calibri"/>
              </a:rPr>
              <a:t>Veel</a:t>
            </a:r>
            <a:r>
              <a:rPr lang="en-GB" sz="1200" dirty="0">
                <a:solidFill>
                  <a:schemeClr val="dk1"/>
                </a:solidFill>
                <a:highlight>
                  <a:srgbClr val="FFFFFF"/>
                </a:highlight>
                <a:latin typeface="Calibri"/>
                <a:ea typeface="Calibri"/>
                <a:cs typeface="Calibri"/>
                <a:sym typeface="Calibri"/>
              </a:rPr>
              <a:t> van wat we </a:t>
            </a:r>
            <a:r>
              <a:rPr lang="en-GB" sz="1200" dirty="0" err="1">
                <a:solidFill>
                  <a:schemeClr val="dk1"/>
                </a:solidFill>
                <a:highlight>
                  <a:srgbClr val="FFFFFF"/>
                </a:highlight>
                <a:latin typeface="Calibri"/>
                <a:ea typeface="Calibri"/>
                <a:cs typeface="Calibri"/>
                <a:sym typeface="Calibri"/>
              </a:rPr>
              <a:t>weggooien</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bevat</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nog</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waardevolle</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grondstoffen</a:t>
            </a:r>
            <a:r>
              <a:rPr lang="en-GB" sz="1200" dirty="0">
                <a:solidFill>
                  <a:schemeClr val="dk1"/>
                </a:solidFill>
                <a:highlight>
                  <a:srgbClr val="FFFFFF"/>
                </a:highlight>
                <a:latin typeface="Calibri"/>
                <a:ea typeface="Calibri"/>
                <a:cs typeface="Calibri"/>
                <a:sym typeface="Calibri"/>
              </a:rPr>
              <a:t>. Best </a:t>
            </a:r>
            <a:r>
              <a:rPr lang="en-GB" sz="1200" dirty="0" err="1">
                <a:solidFill>
                  <a:schemeClr val="dk1"/>
                </a:solidFill>
                <a:highlight>
                  <a:srgbClr val="FFFFFF"/>
                </a:highlight>
                <a:latin typeface="Calibri"/>
                <a:ea typeface="Calibri"/>
                <a:cs typeface="Calibri"/>
                <a:sym typeface="Calibri"/>
              </a:rPr>
              <a:t>zonde</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Helemaal</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als</a:t>
            </a:r>
            <a:r>
              <a:rPr lang="en-GB" sz="1200" dirty="0">
                <a:solidFill>
                  <a:schemeClr val="dk1"/>
                </a:solidFill>
                <a:highlight>
                  <a:srgbClr val="FFFFFF"/>
                </a:highlight>
                <a:latin typeface="Calibri"/>
                <a:ea typeface="Calibri"/>
                <a:cs typeface="Calibri"/>
                <a:sym typeface="Calibri"/>
              </a:rPr>
              <a:t> je </a:t>
            </a:r>
            <a:r>
              <a:rPr lang="en-GB" sz="1200" dirty="0" err="1">
                <a:solidFill>
                  <a:schemeClr val="dk1"/>
                </a:solidFill>
                <a:highlight>
                  <a:srgbClr val="FFFFFF"/>
                </a:highlight>
                <a:latin typeface="Calibri"/>
                <a:ea typeface="Calibri"/>
                <a:cs typeface="Calibri"/>
                <a:sym typeface="Calibri"/>
              </a:rPr>
              <a:t>weet</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dat</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grondstoffen</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ook</a:t>
            </a:r>
            <a:r>
              <a:rPr lang="en-GB" sz="1200" dirty="0">
                <a:solidFill>
                  <a:schemeClr val="dk1"/>
                </a:solidFill>
                <a:highlight>
                  <a:srgbClr val="FFFFFF"/>
                </a:highlight>
                <a:latin typeface="Calibri"/>
                <a:ea typeface="Calibri"/>
                <a:cs typeface="Calibri"/>
                <a:sym typeface="Calibri"/>
              </a:rPr>
              <a:t> op </a:t>
            </a:r>
            <a:r>
              <a:rPr lang="en-GB" sz="1200" dirty="0" err="1">
                <a:solidFill>
                  <a:schemeClr val="dk1"/>
                </a:solidFill>
                <a:highlight>
                  <a:srgbClr val="FFFFFF"/>
                </a:highlight>
                <a:latin typeface="Calibri"/>
                <a:ea typeface="Calibri"/>
                <a:cs typeface="Calibri"/>
                <a:sym typeface="Calibri"/>
              </a:rPr>
              <a:t>kunnen</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raken</a:t>
            </a:r>
            <a:r>
              <a:rPr lang="en-GB" sz="1200" dirty="0">
                <a:solidFill>
                  <a:schemeClr val="dk1"/>
                </a:solidFill>
                <a:highlight>
                  <a:srgbClr val="FFFFFF"/>
                </a:highlight>
                <a:latin typeface="Calibri"/>
                <a:ea typeface="Calibri"/>
                <a:cs typeface="Calibri"/>
                <a:sym typeface="Calibri"/>
              </a:rPr>
              <a:t>. In je </a:t>
            </a:r>
            <a:r>
              <a:rPr lang="en-GB" sz="1200" dirty="0" err="1">
                <a:solidFill>
                  <a:schemeClr val="dk1"/>
                </a:solidFill>
                <a:highlight>
                  <a:srgbClr val="FFFFFF"/>
                </a:highlight>
                <a:latin typeface="Calibri"/>
                <a:ea typeface="Calibri"/>
                <a:cs typeface="Calibri"/>
                <a:sym typeface="Calibri"/>
              </a:rPr>
              <a:t>oude</a:t>
            </a:r>
            <a:r>
              <a:rPr lang="en-GB" sz="1200" dirty="0">
                <a:solidFill>
                  <a:schemeClr val="dk1"/>
                </a:solidFill>
                <a:highlight>
                  <a:srgbClr val="FFFFFF"/>
                </a:highlight>
                <a:latin typeface="Calibri"/>
                <a:ea typeface="Calibri"/>
                <a:cs typeface="Calibri"/>
                <a:sym typeface="Calibri"/>
              </a:rPr>
              <a:t> smartphone zit </a:t>
            </a:r>
            <a:r>
              <a:rPr lang="en-GB" sz="1200" dirty="0" err="1">
                <a:solidFill>
                  <a:schemeClr val="dk1"/>
                </a:solidFill>
                <a:highlight>
                  <a:srgbClr val="FFFFFF"/>
                </a:highlight>
                <a:latin typeface="Calibri"/>
                <a:ea typeface="Calibri"/>
                <a:cs typeface="Calibri"/>
                <a:sym typeface="Calibri"/>
              </a:rPr>
              <a:t>bijvoorbeeld</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goud</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zilver</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en</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koper</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Dat</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belandt</a:t>
            </a:r>
            <a:r>
              <a:rPr lang="en-GB" sz="1200" dirty="0">
                <a:solidFill>
                  <a:schemeClr val="dk1"/>
                </a:solidFill>
                <a:highlight>
                  <a:srgbClr val="FFFFFF"/>
                </a:highlight>
                <a:latin typeface="Calibri"/>
                <a:ea typeface="Calibri"/>
                <a:cs typeface="Calibri"/>
                <a:sym typeface="Calibri"/>
              </a:rPr>
              <a:t> nu </a:t>
            </a:r>
            <a:r>
              <a:rPr lang="en-GB" sz="1200" dirty="0" err="1">
                <a:solidFill>
                  <a:schemeClr val="dk1"/>
                </a:solidFill>
                <a:highlight>
                  <a:srgbClr val="FFFFFF"/>
                </a:highlight>
                <a:latin typeface="Calibri"/>
                <a:ea typeface="Calibri"/>
                <a:cs typeface="Calibri"/>
                <a:sym typeface="Calibri"/>
              </a:rPr>
              <a:t>vaak</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als</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afval</a:t>
            </a:r>
            <a:r>
              <a:rPr lang="en-GB" sz="1200" dirty="0">
                <a:solidFill>
                  <a:schemeClr val="dk1"/>
                </a:solidFill>
                <a:highlight>
                  <a:srgbClr val="FFFFFF"/>
                </a:highlight>
                <a:latin typeface="Calibri"/>
                <a:ea typeface="Calibri"/>
                <a:cs typeface="Calibri"/>
                <a:sym typeface="Calibri"/>
              </a:rPr>
              <a:t> op de </a:t>
            </a:r>
            <a:r>
              <a:rPr lang="en-GB" sz="1200" dirty="0" err="1">
                <a:solidFill>
                  <a:schemeClr val="dk1"/>
                </a:solidFill>
                <a:highlight>
                  <a:srgbClr val="FFFFFF"/>
                </a:highlight>
                <a:latin typeface="Calibri"/>
                <a:ea typeface="Calibri"/>
                <a:cs typeface="Calibri"/>
                <a:sym typeface="Calibri"/>
              </a:rPr>
              <a:t>vuilnisbelt</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terwijl</a:t>
            </a:r>
            <a:r>
              <a:rPr lang="en-GB" sz="1200" dirty="0">
                <a:solidFill>
                  <a:schemeClr val="dk1"/>
                </a:solidFill>
                <a:highlight>
                  <a:srgbClr val="FFFFFF"/>
                </a:highlight>
                <a:latin typeface="Calibri"/>
                <a:ea typeface="Calibri"/>
                <a:cs typeface="Calibri"/>
                <a:sym typeface="Calibri"/>
              </a:rPr>
              <a:t> het </a:t>
            </a:r>
            <a:r>
              <a:rPr lang="en-GB" sz="1200" dirty="0" err="1">
                <a:solidFill>
                  <a:schemeClr val="dk1"/>
                </a:solidFill>
                <a:highlight>
                  <a:srgbClr val="FFFFFF"/>
                </a:highlight>
                <a:latin typeface="Calibri"/>
                <a:ea typeface="Calibri"/>
                <a:cs typeface="Calibri"/>
                <a:sym typeface="Calibri"/>
              </a:rPr>
              <a:t>makkelijk</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hergebruikt</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kan</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worden</a:t>
            </a:r>
            <a:r>
              <a:rPr lang="en-GB" sz="1200" dirty="0">
                <a:solidFill>
                  <a:schemeClr val="dk1"/>
                </a:solidFill>
                <a:highlight>
                  <a:srgbClr val="FFFFFF"/>
                </a:highlight>
                <a:latin typeface="Calibri"/>
                <a:ea typeface="Calibri"/>
                <a:cs typeface="Calibri"/>
                <a:sym typeface="Calibri"/>
              </a:rPr>
              <a:t>. Als we </a:t>
            </a:r>
            <a:r>
              <a:rPr lang="en-GB" sz="1200" dirty="0" err="1">
                <a:solidFill>
                  <a:schemeClr val="dk1"/>
                </a:solidFill>
                <a:highlight>
                  <a:srgbClr val="FFFFFF"/>
                </a:highlight>
                <a:latin typeface="Calibri"/>
                <a:ea typeface="Calibri"/>
                <a:cs typeface="Calibri"/>
                <a:sym typeface="Calibri"/>
              </a:rPr>
              <a:t>oude</a:t>
            </a:r>
            <a:r>
              <a:rPr lang="en-GB" sz="1200" dirty="0">
                <a:solidFill>
                  <a:schemeClr val="dk1"/>
                </a:solidFill>
                <a:highlight>
                  <a:srgbClr val="FFFFFF"/>
                </a:highlight>
                <a:latin typeface="Calibri"/>
                <a:ea typeface="Calibri"/>
                <a:cs typeface="Calibri"/>
                <a:sym typeface="Calibri"/>
              </a:rPr>
              <a:t> smartphones </a:t>
            </a:r>
            <a:r>
              <a:rPr lang="en-GB" sz="1200" dirty="0" err="1">
                <a:solidFill>
                  <a:schemeClr val="dk1"/>
                </a:solidFill>
                <a:highlight>
                  <a:srgbClr val="FFFFFF"/>
                </a:highlight>
                <a:latin typeface="Calibri"/>
                <a:ea typeface="Calibri"/>
                <a:cs typeface="Calibri"/>
                <a:sym typeface="Calibri"/>
              </a:rPr>
              <a:t>recyclen</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hoeven</a:t>
            </a:r>
            <a:r>
              <a:rPr lang="en-GB" sz="1200" dirty="0">
                <a:solidFill>
                  <a:schemeClr val="dk1"/>
                </a:solidFill>
                <a:highlight>
                  <a:srgbClr val="FFFFFF"/>
                </a:highlight>
                <a:latin typeface="Calibri"/>
                <a:ea typeface="Calibri"/>
                <a:cs typeface="Calibri"/>
                <a:sym typeface="Calibri"/>
              </a:rPr>
              <a:t> we </a:t>
            </a:r>
            <a:r>
              <a:rPr lang="en-GB" sz="1200" dirty="0" err="1">
                <a:solidFill>
                  <a:schemeClr val="dk1"/>
                </a:solidFill>
                <a:highlight>
                  <a:srgbClr val="FFFFFF"/>
                </a:highlight>
                <a:latin typeface="Calibri"/>
                <a:ea typeface="Calibri"/>
                <a:cs typeface="Calibri"/>
                <a:sym typeface="Calibri"/>
              </a:rPr>
              <a:t>veel</a:t>
            </a:r>
            <a:r>
              <a:rPr lang="en-GB" sz="1200" dirty="0">
                <a:solidFill>
                  <a:schemeClr val="dk1"/>
                </a:solidFill>
                <a:highlight>
                  <a:srgbClr val="FFFFFF"/>
                </a:highlight>
                <a:latin typeface="Calibri"/>
                <a:ea typeface="Calibri"/>
                <a:cs typeface="Calibri"/>
                <a:sym typeface="Calibri"/>
              </a:rPr>
              <a:t> minder </a:t>
            </a:r>
            <a:r>
              <a:rPr lang="en-GB" sz="1200" dirty="0" err="1">
                <a:solidFill>
                  <a:schemeClr val="dk1"/>
                </a:solidFill>
                <a:highlight>
                  <a:srgbClr val="FFFFFF"/>
                </a:highlight>
                <a:latin typeface="Calibri"/>
                <a:ea typeface="Calibri"/>
                <a:cs typeface="Calibri"/>
                <a:sym typeface="Calibri"/>
              </a:rPr>
              <a:t>materialen</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uit</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mijnen</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te</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halen</a:t>
            </a:r>
            <a:r>
              <a:rPr lang="en-GB" sz="1200" dirty="0">
                <a:solidFill>
                  <a:schemeClr val="dk1"/>
                </a:solidFill>
                <a:highlight>
                  <a:srgbClr val="FFFFFF"/>
                </a:highlight>
                <a:latin typeface="Calibri"/>
                <a:ea typeface="Calibri"/>
                <a:cs typeface="Calibri"/>
                <a:sym typeface="Calibri"/>
              </a:rPr>
              <a:t>. Laten we </a:t>
            </a:r>
            <a:r>
              <a:rPr lang="en-GB" sz="1200" dirty="0" err="1">
                <a:solidFill>
                  <a:schemeClr val="dk1"/>
                </a:solidFill>
                <a:highlight>
                  <a:srgbClr val="FFFFFF"/>
                </a:highlight>
                <a:latin typeface="Calibri"/>
                <a:ea typeface="Calibri"/>
                <a:cs typeface="Calibri"/>
                <a:sym typeface="Calibri"/>
              </a:rPr>
              <a:t>dus</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proberen</a:t>
            </a:r>
            <a:r>
              <a:rPr lang="en-GB" sz="1200" dirty="0">
                <a:solidFill>
                  <a:schemeClr val="dk1"/>
                </a:solidFill>
                <a:highlight>
                  <a:srgbClr val="FFFFFF"/>
                </a:highlight>
                <a:latin typeface="Calibri"/>
                <a:ea typeface="Calibri"/>
                <a:cs typeface="Calibri"/>
                <a:sym typeface="Calibri"/>
              </a:rPr>
              <a:t> om de </a:t>
            </a:r>
            <a:r>
              <a:rPr lang="en-GB" sz="1200" dirty="0" err="1">
                <a:solidFill>
                  <a:schemeClr val="dk1"/>
                </a:solidFill>
                <a:highlight>
                  <a:srgbClr val="FFFFFF"/>
                </a:highlight>
                <a:latin typeface="Calibri"/>
                <a:ea typeface="Calibri"/>
                <a:cs typeface="Calibri"/>
                <a:sym typeface="Calibri"/>
              </a:rPr>
              <a:t>grondstoffen</a:t>
            </a:r>
            <a:r>
              <a:rPr lang="en-GB" sz="1200" dirty="0">
                <a:solidFill>
                  <a:schemeClr val="dk1"/>
                </a:solidFill>
                <a:highlight>
                  <a:srgbClr val="FFFFFF"/>
                </a:highlight>
                <a:latin typeface="Calibri"/>
                <a:ea typeface="Calibri"/>
                <a:cs typeface="Calibri"/>
                <a:sym typeface="Calibri"/>
              </a:rPr>
              <a:t> van de </a:t>
            </a:r>
            <a:r>
              <a:rPr lang="en-GB" sz="1200" dirty="0" err="1">
                <a:solidFill>
                  <a:schemeClr val="dk1"/>
                </a:solidFill>
                <a:highlight>
                  <a:srgbClr val="FFFFFF"/>
                </a:highlight>
                <a:latin typeface="Calibri"/>
                <a:ea typeface="Calibri"/>
                <a:cs typeface="Calibri"/>
                <a:sym typeface="Calibri"/>
              </a:rPr>
              <a:t>aarde</a:t>
            </a:r>
            <a:r>
              <a:rPr lang="en-GB" sz="1200" dirty="0">
                <a:solidFill>
                  <a:schemeClr val="dk1"/>
                </a:solidFill>
                <a:highlight>
                  <a:srgbClr val="FFFFFF"/>
                </a:highlight>
                <a:latin typeface="Calibri"/>
                <a:ea typeface="Calibri"/>
                <a:cs typeface="Calibri"/>
                <a:sym typeface="Calibri"/>
              </a:rPr>
              <a:t> steeds </a:t>
            </a:r>
            <a:r>
              <a:rPr lang="en-GB" sz="1200" dirty="0" err="1">
                <a:solidFill>
                  <a:schemeClr val="dk1"/>
                </a:solidFill>
                <a:highlight>
                  <a:srgbClr val="FFFFFF"/>
                </a:highlight>
                <a:latin typeface="Calibri"/>
                <a:ea typeface="Calibri"/>
                <a:cs typeface="Calibri"/>
                <a:sym typeface="Calibri"/>
              </a:rPr>
              <a:t>opnieuw</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te</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blijven</a:t>
            </a:r>
            <a:r>
              <a:rPr lang="en-GB" sz="1200" dirty="0">
                <a:solidFill>
                  <a:schemeClr val="dk1"/>
                </a:solidFill>
                <a:highlight>
                  <a:srgbClr val="FFFFFF"/>
                </a:highlight>
                <a:latin typeface="Calibri"/>
                <a:ea typeface="Calibri"/>
                <a:cs typeface="Calibri"/>
                <a:sym typeface="Calibri"/>
              </a:rPr>
              <a:t> </a:t>
            </a:r>
            <a:r>
              <a:rPr lang="en-GB" sz="1200" dirty="0" err="1">
                <a:solidFill>
                  <a:schemeClr val="dk1"/>
                </a:solidFill>
                <a:highlight>
                  <a:srgbClr val="FFFFFF"/>
                </a:highlight>
                <a:latin typeface="Calibri"/>
                <a:ea typeface="Calibri"/>
                <a:cs typeface="Calibri"/>
                <a:sym typeface="Calibri"/>
              </a:rPr>
              <a:t>gebruiken</a:t>
            </a:r>
            <a:r>
              <a:rPr lang="en-GB" sz="1200" dirty="0">
                <a:solidFill>
                  <a:schemeClr val="dk1"/>
                </a:solidFill>
                <a:highlight>
                  <a:srgbClr val="FFFFFF"/>
                </a:highlight>
                <a:latin typeface="Calibri"/>
                <a:ea typeface="Calibri"/>
                <a:cs typeface="Calibri"/>
                <a:sym typeface="Calibri"/>
              </a:rPr>
              <a:t>. </a:t>
            </a:r>
            <a:endParaRPr sz="1200" dirty="0">
              <a:solidFill>
                <a:schemeClr val="dk1"/>
              </a:solidFill>
              <a:highlight>
                <a:srgbClr val="FFFFFF"/>
              </a:highlight>
              <a:latin typeface="Calibri"/>
              <a:ea typeface="Calibri"/>
              <a:cs typeface="Calibri"/>
              <a:sym typeface="Calibri"/>
            </a:endParaRPr>
          </a:p>
          <a:p>
            <a:pPr marL="457200" marR="0" lvl="0" indent="-304800" algn="l" rtl="0">
              <a:lnSpc>
                <a:spcPct val="115000"/>
              </a:lnSpc>
              <a:spcBef>
                <a:spcPts val="400"/>
              </a:spcBef>
              <a:spcAft>
                <a:spcPts val="0"/>
              </a:spcAft>
              <a:buClr>
                <a:schemeClr val="dk1"/>
              </a:buClr>
              <a:buSzPts val="1200"/>
              <a:buFont typeface="Calibri"/>
              <a:buChar char="●"/>
            </a:pPr>
            <a:r>
              <a:rPr lang="en-GB" sz="1200" dirty="0">
                <a:solidFill>
                  <a:schemeClr val="dk1"/>
                </a:solidFill>
                <a:latin typeface="Calibri"/>
                <a:ea typeface="Calibri"/>
                <a:cs typeface="Calibri"/>
                <a:sym typeface="Calibri"/>
              </a:rPr>
              <a:t>Het apart </a:t>
            </a:r>
            <a:r>
              <a:rPr lang="en-GB" sz="1200" dirty="0" err="1">
                <a:solidFill>
                  <a:schemeClr val="dk1"/>
                </a:solidFill>
                <a:latin typeface="Calibri"/>
                <a:ea typeface="Calibri"/>
                <a:cs typeface="Calibri"/>
                <a:sym typeface="Calibri"/>
              </a:rPr>
              <a:t>inzamelen</a:t>
            </a:r>
            <a:r>
              <a:rPr lang="en-GB" sz="1200" dirty="0">
                <a:solidFill>
                  <a:schemeClr val="dk1"/>
                </a:solidFill>
                <a:latin typeface="Calibri"/>
                <a:ea typeface="Calibri"/>
                <a:cs typeface="Calibri"/>
                <a:sym typeface="Calibri"/>
              </a:rPr>
              <a:t> van </a:t>
            </a:r>
            <a:r>
              <a:rPr lang="en-GB" sz="1200" dirty="0" err="1">
                <a:solidFill>
                  <a:schemeClr val="dk1"/>
                </a:solidFill>
                <a:latin typeface="Calibri"/>
                <a:ea typeface="Calibri"/>
                <a:cs typeface="Calibri"/>
                <a:sym typeface="Calibri"/>
              </a:rPr>
              <a:t>glas</a:t>
            </a:r>
            <a:r>
              <a:rPr lang="en-GB" sz="1200" dirty="0">
                <a:solidFill>
                  <a:schemeClr val="dk1"/>
                </a:solidFill>
                <a:latin typeface="Calibri"/>
                <a:ea typeface="Calibri"/>
                <a:cs typeface="Calibri"/>
                <a:sym typeface="Calibri"/>
              </a:rPr>
              <a:t>, papier </a:t>
            </a:r>
            <a:r>
              <a:rPr lang="en-GB" sz="1200" dirty="0" err="1">
                <a:solidFill>
                  <a:schemeClr val="dk1"/>
                </a:solidFill>
                <a:latin typeface="Calibri"/>
                <a:ea typeface="Calibri"/>
                <a:cs typeface="Calibri"/>
                <a:sym typeface="Calibri"/>
              </a:rPr>
              <a:t>en</a:t>
            </a:r>
            <a:r>
              <a:rPr lang="en-GB" sz="1200" dirty="0">
                <a:solidFill>
                  <a:schemeClr val="dk1"/>
                </a:solidFill>
                <a:latin typeface="Calibri"/>
                <a:ea typeface="Calibri"/>
                <a:cs typeface="Calibri"/>
                <a:sym typeface="Calibri"/>
              </a:rPr>
              <a:t> plastic ken je </a:t>
            </a:r>
            <a:r>
              <a:rPr lang="en-GB" sz="1200" dirty="0" err="1">
                <a:solidFill>
                  <a:schemeClr val="dk1"/>
                </a:solidFill>
                <a:latin typeface="Calibri"/>
                <a:ea typeface="Calibri"/>
                <a:cs typeface="Calibri"/>
                <a:sym typeface="Calibri"/>
              </a:rPr>
              <a:t>wel</a:t>
            </a:r>
            <a:r>
              <a:rPr lang="en-GB" sz="1200" dirty="0">
                <a:solidFill>
                  <a:schemeClr val="dk1"/>
                </a:solidFill>
                <a:latin typeface="Calibri"/>
                <a:ea typeface="Calibri"/>
                <a:cs typeface="Calibri"/>
                <a:sym typeface="Calibri"/>
              </a:rPr>
              <a:t>. Door </a:t>
            </a:r>
            <a:r>
              <a:rPr lang="en-GB" sz="1200" dirty="0" err="1">
                <a:solidFill>
                  <a:schemeClr val="dk1"/>
                </a:solidFill>
                <a:latin typeface="Calibri"/>
                <a:ea typeface="Calibri"/>
                <a:cs typeface="Calibri"/>
                <a:sym typeface="Calibri"/>
              </a:rPr>
              <a:t>afval</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te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scheiden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te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recyclen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kunnen</a:t>
            </a:r>
            <a:r>
              <a:rPr lang="en-GB" sz="1200" dirty="0">
                <a:solidFill>
                  <a:schemeClr val="dk1"/>
                </a:solidFill>
                <a:latin typeface="Calibri"/>
                <a:ea typeface="Calibri"/>
                <a:cs typeface="Calibri"/>
                <a:sym typeface="Calibri"/>
              </a:rPr>
              <a:t> we </a:t>
            </a:r>
            <a:r>
              <a:rPr lang="en-GB" sz="1200" dirty="0" err="1">
                <a:solidFill>
                  <a:schemeClr val="dk1"/>
                </a:solidFill>
                <a:latin typeface="Calibri"/>
                <a:ea typeface="Calibri"/>
                <a:cs typeface="Calibri"/>
                <a:sym typeface="Calibri"/>
              </a:rPr>
              <a:t>grondstoffen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korte</a:t>
            </a:r>
            <a:r>
              <a:rPr lang="en-GB" sz="1200" dirty="0">
                <a:solidFill>
                  <a:schemeClr val="dk1"/>
                </a:solidFill>
                <a:latin typeface="Calibri"/>
                <a:ea typeface="Calibri"/>
                <a:cs typeface="Calibri"/>
                <a:sym typeface="Calibri"/>
              </a:rPr>
              <a:t> of </a:t>
            </a:r>
            <a:r>
              <a:rPr lang="en-GB" sz="1200" dirty="0" err="1">
                <a:solidFill>
                  <a:schemeClr val="dk1"/>
                </a:solidFill>
                <a:latin typeface="Calibri"/>
                <a:ea typeface="Calibri"/>
                <a:cs typeface="Calibri"/>
                <a:sym typeface="Calibri"/>
              </a:rPr>
              <a:t>langere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tijd</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opnieuw</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blijven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gebruiken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Dat</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moeten</a:t>
            </a:r>
            <a:r>
              <a:rPr lang="en-GB" sz="1200" dirty="0">
                <a:solidFill>
                  <a:schemeClr val="dk1"/>
                </a:solidFill>
                <a:latin typeface="Calibri"/>
                <a:ea typeface="Calibri"/>
                <a:cs typeface="Calibri"/>
                <a:sym typeface="Calibri"/>
              </a:rPr>
              <a:t> we </a:t>
            </a:r>
            <a:r>
              <a:rPr lang="en-GB" sz="1200" dirty="0" err="1">
                <a:solidFill>
                  <a:schemeClr val="dk1"/>
                </a:solidFill>
                <a:latin typeface="Calibri"/>
                <a:ea typeface="Calibri"/>
                <a:cs typeface="Calibri"/>
                <a:sym typeface="Calibri"/>
              </a:rPr>
              <a:t>vooral</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blijven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doen</a:t>
            </a:r>
            <a:r>
              <a:rPr lang="en-GB"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457200" marR="0" lvl="0" indent="-304800" algn="l" rtl="0">
              <a:lnSpc>
                <a:spcPct val="115000"/>
              </a:lnSpc>
              <a:spcBef>
                <a:spcPts val="0"/>
              </a:spcBef>
              <a:spcAft>
                <a:spcPts val="0"/>
              </a:spcAft>
              <a:buClr>
                <a:schemeClr val="dk1"/>
              </a:buClr>
              <a:buSzPts val="1200"/>
              <a:buFont typeface="Calibri"/>
              <a:buChar char="●"/>
            </a:pPr>
            <a:r>
              <a:rPr lang="en-GB" sz="1200" dirty="0" err="1">
                <a:solidFill>
                  <a:schemeClr val="dk1"/>
                </a:solidFill>
                <a:latin typeface="Calibri"/>
                <a:ea typeface="Calibri"/>
                <a:cs typeface="Calibri"/>
                <a:sym typeface="Calibri"/>
              </a:rPr>
              <a:t>Daarnaast</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kunnen</a:t>
            </a:r>
            <a:r>
              <a:rPr lang="en-GB" sz="1200" dirty="0">
                <a:solidFill>
                  <a:schemeClr val="dk1"/>
                </a:solidFill>
                <a:latin typeface="Calibri"/>
                <a:ea typeface="Calibri"/>
                <a:cs typeface="Calibri"/>
                <a:sym typeface="Calibri"/>
              </a:rPr>
              <a:t> we </a:t>
            </a:r>
            <a:r>
              <a:rPr lang="en-GB" sz="1200" dirty="0" err="1">
                <a:solidFill>
                  <a:schemeClr val="dk1"/>
                </a:solidFill>
                <a:latin typeface="Calibri"/>
                <a:ea typeface="Calibri"/>
                <a:cs typeface="Calibri"/>
                <a:sym typeface="Calibri"/>
              </a:rPr>
              <a:t>iets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doen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dat</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nog</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veel</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meer</a:t>
            </a:r>
            <a:r>
              <a:rPr lang="en-GB" sz="1200" dirty="0">
                <a:solidFill>
                  <a:schemeClr val="dk1"/>
                </a:solidFill>
                <a:latin typeface="Calibri"/>
                <a:ea typeface="Calibri"/>
                <a:cs typeface="Calibri"/>
                <a:sym typeface="Calibri"/>
              </a:rPr>
              <a:t> effect </a:t>
            </a:r>
            <a:r>
              <a:rPr lang="en-GB" sz="1200" dirty="0" err="1">
                <a:solidFill>
                  <a:schemeClr val="dk1"/>
                </a:solidFill>
                <a:latin typeface="Calibri"/>
                <a:ea typeface="Calibri"/>
                <a:cs typeface="Calibri"/>
                <a:sym typeface="Calibri"/>
              </a:rPr>
              <a:t>heeft</a:t>
            </a:r>
            <a:r>
              <a:rPr lang="en-GB" sz="1200" dirty="0">
                <a:solidFill>
                  <a:schemeClr val="dk1"/>
                </a:solidFill>
                <a:latin typeface="Calibri"/>
                <a:ea typeface="Calibri"/>
                <a:cs typeface="Calibri"/>
                <a:sym typeface="Calibri"/>
              </a:rPr>
              <a:t>: al </a:t>
            </a:r>
            <a:r>
              <a:rPr lang="en-GB" sz="1200" dirty="0" err="1">
                <a:solidFill>
                  <a:schemeClr val="dk1"/>
                </a:solidFill>
                <a:latin typeface="Calibri"/>
                <a:ea typeface="Calibri"/>
                <a:cs typeface="Calibri"/>
                <a:sym typeface="Calibri"/>
              </a:rPr>
              <a:t>bij</a:t>
            </a:r>
            <a:r>
              <a:rPr lang="en-GB" sz="1200" dirty="0">
                <a:solidFill>
                  <a:schemeClr val="dk1"/>
                </a:solidFill>
                <a:latin typeface="Calibri"/>
                <a:ea typeface="Calibri"/>
                <a:cs typeface="Calibri"/>
                <a:sym typeface="Calibri"/>
              </a:rPr>
              <a:t> het </a:t>
            </a:r>
            <a:r>
              <a:rPr lang="en-GB" sz="1200" dirty="0" err="1">
                <a:solidFill>
                  <a:schemeClr val="dk1"/>
                </a:solidFill>
                <a:latin typeface="Calibri"/>
                <a:ea typeface="Calibri"/>
                <a:cs typeface="Calibri"/>
                <a:sym typeface="Calibri"/>
              </a:rPr>
              <a:t>ontwerpen</a:t>
            </a:r>
            <a:r>
              <a:rPr lang="en-GB" sz="1200" dirty="0">
                <a:solidFill>
                  <a:schemeClr val="dk1"/>
                </a:solidFill>
                <a:latin typeface="Calibri"/>
                <a:ea typeface="Calibri"/>
                <a:cs typeface="Calibri"/>
                <a:sym typeface="Calibri"/>
              </a:rPr>
              <a:t> van </a:t>
            </a:r>
            <a:r>
              <a:rPr lang="en-GB" sz="1200" dirty="0" err="1">
                <a:solidFill>
                  <a:schemeClr val="dk1"/>
                </a:solidFill>
                <a:latin typeface="Calibri"/>
                <a:ea typeface="Calibri"/>
                <a:cs typeface="Calibri"/>
                <a:sym typeface="Calibri"/>
              </a:rPr>
              <a:t>een</a:t>
            </a:r>
            <a:r>
              <a:rPr lang="en-GB" sz="1200" dirty="0">
                <a:solidFill>
                  <a:schemeClr val="dk1"/>
                </a:solidFill>
                <a:latin typeface="Calibri"/>
                <a:ea typeface="Calibri"/>
                <a:cs typeface="Calibri"/>
                <a:sym typeface="Calibri"/>
              </a:rPr>
              <a:t> product </a:t>
            </a:r>
            <a:r>
              <a:rPr lang="en-GB" sz="1200" dirty="0" err="1">
                <a:solidFill>
                  <a:schemeClr val="dk1"/>
                </a:solidFill>
                <a:latin typeface="Calibri"/>
                <a:ea typeface="Calibri"/>
                <a:cs typeface="Calibri"/>
                <a:sym typeface="Calibri"/>
              </a:rPr>
              <a:t>nadenken</a:t>
            </a:r>
            <a:r>
              <a:rPr lang="en-GB" sz="1200" dirty="0">
                <a:solidFill>
                  <a:schemeClr val="dk1"/>
                </a:solidFill>
                <a:latin typeface="Calibri"/>
                <a:ea typeface="Calibri"/>
                <a:cs typeface="Calibri"/>
                <a:sym typeface="Calibri"/>
              </a:rPr>
              <a:t> over het </a:t>
            </a:r>
            <a:r>
              <a:rPr lang="en-GB" sz="1200" dirty="0" err="1">
                <a:solidFill>
                  <a:schemeClr val="dk1"/>
                </a:solidFill>
                <a:latin typeface="Calibri"/>
                <a:ea typeface="Calibri"/>
                <a:cs typeface="Calibri"/>
                <a:sym typeface="Calibri"/>
              </a:rPr>
              <a:t>voorkomen</a:t>
            </a:r>
            <a:r>
              <a:rPr lang="en-GB" sz="1200" dirty="0">
                <a:solidFill>
                  <a:schemeClr val="dk1"/>
                </a:solidFill>
                <a:latin typeface="Calibri"/>
                <a:ea typeface="Calibri"/>
                <a:cs typeface="Calibri"/>
                <a:sym typeface="Calibri"/>
              </a:rPr>
              <a:t> van </a:t>
            </a:r>
            <a:r>
              <a:rPr lang="en-GB" sz="1200" dirty="0" err="1">
                <a:solidFill>
                  <a:schemeClr val="dk1"/>
                </a:solidFill>
                <a:latin typeface="Calibri"/>
                <a:ea typeface="Calibri"/>
                <a:cs typeface="Calibri"/>
                <a:sym typeface="Calibri"/>
              </a:rPr>
              <a:t>afval</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en</a:t>
            </a:r>
            <a:r>
              <a:rPr lang="en-GB" sz="1200" dirty="0">
                <a:solidFill>
                  <a:schemeClr val="dk1"/>
                </a:solidFill>
                <a:latin typeface="Calibri"/>
                <a:ea typeface="Calibri"/>
                <a:cs typeface="Calibri"/>
                <a:sym typeface="Calibri"/>
              </a:rPr>
              <a:t> het </a:t>
            </a:r>
            <a:r>
              <a:rPr lang="en-GB" sz="1200" dirty="0" err="1">
                <a:solidFill>
                  <a:schemeClr val="dk1"/>
                </a:solidFill>
                <a:latin typeface="Calibri"/>
                <a:ea typeface="Calibri"/>
                <a:cs typeface="Calibri"/>
                <a:sym typeface="Calibri"/>
              </a:rPr>
              <a:t>hergebruiken</a:t>
            </a:r>
            <a:r>
              <a:rPr lang="en-GB" sz="1200" dirty="0">
                <a:solidFill>
                  <a:schemeClr val="dk1"/>
                </a:solidFill>
                <a:latin typeface="Calibri"/>
                <a:ea typeface="Calibri"/>
                <a:cs typeface="Calibri"/>
                <a:sym typeface="Calibri"/>
              </a:rPr>
              <a:t> van </a:t>
            </a:r>
            <a:r>
              <a:rPr lang="en-GB" sz="1200" dirty="0" err="1">
                <a:solidFill>
                  <a:schemeClr val="dk1"/>
                </a:solidFill>
                <a:latin typeface="Calibri"/>
                <a:ea typeface="Calibri"/>
                <a:cs typeface="Calibri"/>
                <a:sym typeface="Calibri"/>
              </a:rPr>
              <a:t>grondstof</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Circulair</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ontwerpen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dus</a:t>
            </a:r>
            <a:r>
              <a:rPr lang="en-GB" sz="1200" dirty="0">
                <a:solidFill>
                  <a:schemeClr val="dk1"/>
                </a:solidFill>
                <a:latin typeface="Calibri"/>
                <a:ea typeface="Calibri"/>
                <a:cs typeface="Calibri"/>
                <a:sym typeface="Calibri"/>
              </a:rPr>
              <a:t>. Door </a:t>
            </a:r>
            <a:r>
              <a:rPr lang="en-GB" sz="1200" dirty="0" err="1">
                <a:solidFill>
                  <a:schemeClr val="dk1"/>
                </a:solidFill>
                <a:latin typeface="Calibri"/>
                <a:ea typeface="Calibri"/>
                <a:cs typeface="Calibri"/>
                <a:sym typeface="Calibri"/>
              </a:rPr>
              <a:t>circulair</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te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ontwerpen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zorgen</a:t>
            </a:r>
            <a:r>
              <a:rPr lang="en-GB" sz="1200" dirty="0">
                <a:solidFill>
                  <a:schemeClr val="dk1"/>
                </a:solidFill>
                <a:latin typeface="Calibri"/>
                <a:ea typeface="Calibri"/>
                <a:cs typeface="Calibri"/>
                <a:sym typeface="Calibri"/>
              </a:rPr>
              <a:t> we </a:t>
            </a:r>
            <a:r>
              <a:rPr lang="en-GB" sz="1200" dirty="0" err="1">
                <a:solidFill>
                  <a:schemeClr val="dk1"/>
                </a:solidFill>
                <a:latin typeface="Calibri"/>
                <a:ea typeface="Calibri"/>
                <a:cs typeface="Calibri"/>
                <a:sym typeface="Calibri"/>
              </a:rPr>
              <a:t>dat</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ook</a:t>
            </a:r>
            <a:r>
              <a:rPr lang="en-GB" sz="1200" dirty="0">
                <a:solidFill>
                  <a:schemeClr val="dk1"/>
                </a:solidFill>
                <a:latin typeface="Calibri"/>
                <a:ea typeface="Calibri"/>
                <a:cs typeface="Calibri"/>
                <a:sym typeface="Calibri"/>
              </a:rPr>
              <a:t> in de </a:t>
            </a:r>
            <a:r>
              <a:rPr lang="en-GB" sz="1200" dirty="0" err="1">
                <a:solidFill>
                  <a:schemeClr val="dk1"/>
                </a:solidFill>
                <a:latin typeface="Calibri"/>
                <a:ea typeface="Calibri"/>
                <a:cs typeface="Calibri"/>
                <a:sym typeface="Calibri"/>
              </a:rPr>
              <a:t>toekomst</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voldoende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grondstoffen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beschikbaar</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blijven</a:t>
            </a:r>
            <a:r>
              <a:rPr lang="en-GB"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41"/>
        <p:cNvGrpSpPr/>
        <p:nvPr/>
      </p:nvGrpSpPr>
      <p:grpSpPr>
        <a:xfrm>
          <a:off x="0" y="0"/>
          <a:ext cx="0" cy="0"/>
          <a:chOff x="0" y="0"/>
          <a:chExt cx="0" cy="0"/>
        </a:xfrm>
      </p:grpSpPr>
      <p:sp>
        <p:nvSpPr>
          <p:cNvPr id="42" name="Google Shape;42;p11"/>
          <p:cNvSpPr txBox="1">
            <a:spLocks noGrp="1"/>
          </p:cNvSpPr>
          <p:nvPr>
            <p:ph type="title"/>
          </p:nvPr>
        </p:nvSpPr>
        <p:spPr>
          <a:xfrm>
            <a:off x="1795450" y="218250"/>
            <a:ext cx="6840600" cy="820200"/>
          </a:xfrm>
          <a:prstGeom prst="rect">
            <a:avLst/>
          </a:prstGeom>
          <a:noFill/>
          <a:ln>
            <a:noFill/>
          </a:ln>
        </p:spPr>
        <p:txBody>
          <a:bodyPr spcFirstLastPara="1" wrap="square" lIns="0" tIns="0" rIns="0" bIns="0" anchor="ctr" anchorCtr="0">
            <a:noAutofit/>
          </a:bodyPr>
          <a:lstStyle>
            <a:lvl1pPr lvl="0" algn="l" rtl="0">
              <a:lnSpc>
                <a:spcPct val="93000"/>
              </a:lnSpc>
              <a:spcBef>
                <a:spcPts val="0"/>
              </a:spcBef>
              <a:spcAft>
                <a:spcPts val="0"/>
              </a:spcAft>
              <a:buSzPts val="1400"/>
              <a:buNone/>
              <a:defRPr/>
            </a:lvl1pPr>
            <a:lvl2pPr lvl="1" algn="l" rtl="0">
              <a:lnSpc>
                <a:spcPct val="93000"/>
              </a:lnSpc>
              <a:spcBef>
                <a:spcPts val="0"/>
              </a:spcBef>
              <a:spcAft>
                <a:spcPts val="0"/>
              </a:spcAft>
              <a:buSzPts val="1400"/>
              <a:buNone/>
              <a:defRPr/>
            </a:lvl2pPr>
            <a:lvl3pPr lvl="2" algn="l" rtl="0">
              <a:lnSpc>
                <a:spcPct val="93000"/>
              </a:lnSpc>
              <a:spcBef>
                <a:spcPts val="0"/>
              </a:spcBef>
              <a:spcAft>
                <a:spcPts val="0"/>
              </a:spcAft>
              <a:buSzPts val="1400"/>
              <a:buNone/>
              <a:defRPr/>
            </a:lvl3pPr>
            <a:lvl4pPr lvl="3" algn="l" rtl="0">
              <a:lnSpc>
                <a:spcPct val="93000"/>
              </a:lnSpc>
              <a:spcBef>
                <a:spcPts val="0"/>
              </a:spcBef>
              <a:spcAft>
                <a:spcPts val="0"/>
              </a:spcAft>
              <a:buSzPts val="1400"/>
              <a:buNone/>
              <a:defRPr/>
            </a:lvl4pPr>
            <a:lvl5pPr lvl="4" algn="l" rtl="0">
              <a:lnSpc>
                <a:spcPct val="93000"/>
              </a:lnSpc>
              <a:spcBef>
                <a:spcPts val="0"/>
              </a:spcBef>
              <a:spcAft>
                <a:spcPts val="0"/>
              </a:spcAft>
              <a:buSzPts val="1400"/>
              <a:buNone/>
              <a:defRPr/>
            </a:lvl5pPr>
            <a:lvl6pPr lvl="5" algn="l" rtl="0">
              <a:lnSpc>
                <a:spcPct val="93000"/>
              </a:lnSpc>
              <a:spcBef>
                <a:spcPts val="0"/>
              </a:spcBef>
              <a:spcAft>
                <a:spcPts val="0"/>
              </a:spcAft>
              <a:buSzPts val="1400"/>
              <a:buNone/>
              <a:defRPr/>
            </a:lvl6pPr>
            <a:lvl7pPr lvl="6" algn="l" rtl="0">
              <a:lnSpc>
                <a:spcPct val="93000"/>
              </a:lnSpc>
              <a:spcBef>
                <a:spcPts val="0"/>
              </a:spcBef>
              <a:spcAft>
                <a:spcPts val="0"/>
              </a:spcAft>
              <a:buSzPts val="1400"/>
              <a:buNone/>
              <a:defRPr/>
            </a:lvl7pPr>
            <a:lvl8pPr lvl="7" algn="l" rtl="0">
              <a:lnSpc>
                <a:spcPct val="93000"/>
              </a:lnSpc>
              <a:spcBef>
                <a:spcPts val="0"/>
              </a:spcBef>
              <a:spcAft>
                <a:spcPts val="0"/>
              </a:spcAft>
              <a:buSzPts val="1400"/>
              <a:buNone/>
              <a:defRPr/>
            </a:lvl8pPr>
            <a:lvl9pPr lvl="8" algn="l" rtl="0">
              <a:lnSpc>
                <a:spcPct val="93000"/>
              </a:lnSpc>
              <a:spcBef>
                <a:spcPts val="0"/>
              </a:spcBef>
              <a:spcAft>
                <a:spcPts val="0"/>
              </a:spcAft>
              <a:buSzPts val="1400"/>
              <a:buNone/>
              <a:defRPr/>
            </a:lvl9pPr>
          </a:lstStyle>
          <a:p>
            <a:endParaRPr/>
          </a:p>
        </p:txBody>
      </p:sp>
      <p:sp>
        <p:nvSpPr>
          <p:cNvPr id="43" name="Google Shape;43;p11"/>
          <p:cNvSpPr txBox="1">
            <a:spLocks noGrp="1"/>
          </p:cNvSpPr>
          <p:nvPr>
            <p:ph type="body" idx="1"/>
          </p:nvPr>
        </p:nvSpPr>
        <p:spPr>
          <a:xfrm>
            <a:off x="1459275" y="1339175"/>
            <a:ext cx="7176900" cy="3187200"/>
          </a:xfrm>
          <a:prstGeom prst="rect">
            <a:avLst/>
          </a:prstGeom>
          <a:noFill/>
          <a:ln>
            <a:noFill/>
          </a:ln>
        </p:spPr>
        <p:txBody>
          <a:bodyPr spcFirstLastPara="1" wrap="square" lIns="0" tIns="12950" rIns="0" bIns="0" anchor="t" anchorCtr="0">
            <a:noAutofit/>
          </a:bodyPr>
          <a:lstStyle>
            <a:lvl1pPr marL="457200" lvl="0" indent="-228600" algn="l" rtl="0">
              <a:lnSpc>
                <a:spcPct val="94000"/>
              </a:lnSpc>
              <a:spcBef>
                <a:spcPts val="0"/>
              </a:spcBef>
              <a:spcAft>
                <a:spcPts val="0"/>
              </a:spcAft>
              <a:buSzPts val="2000"/>
              <a:buNone/>
              <a:defRPr/>
            </a:lvl1pPr>
            <a:lvl2pPr marL="914400" lvl="1" indent="-228600" algn="l" rtl="0">
              <a:lnSpc>
                <a:spcPct val="94000"/>
              </a:lnSpc>
              <a:spcBef>
                <a:spcPts val="1425"/>
              </a:spcBef>
              <a:spcAft>
                <a:spcPts val="0"/>
              </a:spcAft>
              <a:buSzPts val="2000"/>
              <a:buNone/>
              <a:defRPr/>
            </a:lvl2pPr>
            <a:lvl3pPr marL="1371600" lvl="2" indent="-228600" algn="l" rtl="0">
              <a:lnSpc>
                <a:spcPct val="94000"/>
              </a:lnSpc>
              <a:spcBef>
                <a:spcPts val="1138"/>
              </a:spcBef>
              <a:spcAft>
                <a:spcPts val="0"/>
              </a:spcAft>
              <a:buSzPts val="2000"/>
              <a:buNone/>
              <a:defRPr/>
            </a:lvl3pPr>
            <a:lvl4pPr marL="1828800" lvl="3" indent="-228600" algn="l" rtl="0">
              <a:lnSpc>
                <a:spcPct val="94000"/>
              </a:lnSpc>
              <a:spcBef>
                <a:spcPts val="850"/>
              </a:spcBef>
              <a:spcAft>
                <a:spcPts val="0"/>
              </a:spcAft>
              <a:buSzPts val="2000"/>
              <a:buNone/>
              <a:defRPr/>
            </a:lvl4pPr>
            <a:lvl5pPr marL="2286000" lvl="4" indent="-228600" algn="l" rtl="0">
              <a:lnSpc>
                <a:spcPct val="94000"/>
              </a:lnSpc>
              <a:spcBef>
                <a:spcPts val="575"/>
              </a:spcBef>
              <a:spcAft>
                <a:spcPts val="0"/>
              </a:spcAft>
              <a:buSzPts val="20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44"/>
        <p:cNvGrpSpPr/>
        <p:nvPr/>
      </p:nvGrpSpPr>
      <p:grpSpPr>
        <a:xfrm>
          <a:off x="0" y="0"/>
          <a:ext cx="0" cy="0"/>
          <a:chOff x="0" y="0"/>
          <a:chExt cx="0" cy="0"/>
        </a:xfrm>
      </p:grpSpPr>
      <p:sp>
        <p:nvSpPr>
          <p:cNvPr id="45" name="Google Shape;45;p12"/>
          <p:cNvSpPr txBox="1">
            <a:spLocks noGrp="1"/>
          </p:cNvSpPr>
          <p:nvPr>
            <p:ph type="ctrTitle"/>
          </p:nvPr>
        </p:nvSpPr>
        <p:spPr>
          <a:xfrm>
            <a:off x="1143000" y="841772"/>
            <a:ext cx="6858000" cy="1790700"/>
          </a:xfrm>
          <a:prstGeom prst="rect">
            <a:avLst/>
          </a:prstGeom>
          <a:noFill/>
          <a:ln>
            <a:noFill/>
          </a:ln>
        </p:spPr>
        <p:txBody>
          <a:bodyPr spcFirstLastPara="1" wrap="square" lIns="0" tIns="0" rIns="0" bIns="0" anchor="b" anchorCtr="0">
            <a:noAutofit/>
          </a:bodyPr>
          <a:lstStyle>
            <a:lvl1pPr lvl="0" algn="ctr" rtl="0">
              <a:lnSpc>
                <a:spcPct val="93000"/>
              </a:lnSpc>
              <a:spcBef>
                <a:spcPts val="0"/>
              </a:spcBef>
              <a:spcAft>
                <a:spcPts val="0"/>
              </a:spcAft>
              <a:buSzPts val="1400"/>
              <a:buNone/>
              <a:defRPr sz="6000"/>
            </a:lvl1pPr>
            <a:lvl2pPr lvl="1" algn="l" rtl="0">
              <a:lnSpc>
                <a:spcPct val="93000"/>
              </a:lnSpc>
              <a:spcBef>
                <a:spcPts val="0"/>
              </a:spcBef>
              <a:spcAft>
                <a:spcPts val="0"/>
              </a:spcAft>
              <a:buSzPts val="1400"/>
              <a:buNone/>
              <a:defRPr/>
            </a:lvl2pPr>
            <a:lvl3pPr lvl="2" algn="l" rtl="0">
              <a:lnSpc>
                <a:spcPct val="93000"/>
              </a:lnSpc>
              <a:spcBef>
                <a:spcPts val="0"/>
              </a:spcBef>
              <a:spcAft>
                <a:spcPts val="0"/>
              </a:spcAft>
              <a:buSzPts val="1400"/>
              <a:buNone/>
              <a:defRPr/>
            </a:lvl3pPr>
            <a:lvl4pPr lvl="3" algn="l" rtl="0">
              <a:lnSpc>
                <a:spcPct val="93000"/>
              </a:lnSpc>
              <a:spcBef>
                <a:spcPts val="0"/>
              </a:spcBef>
              <a:spcAft>
                <a:spcPts val="0"/>
              </a:spcAft>
              <a:buSzPts val="1400"/>
              <a:buNone/>
              <a:defRPr/>
            </a:lvl4pPr>
            <a:lvl5pPr lvl="4" algn="l" rtl="0">
              <a:lnSpc>
                <a:spcPct val="93000"/>
              </a:lnSpc>
              <a:spcBef>
                <a:spcPts val="0"/>
              </a:spcBef>
              <a:spcAft>
                <a:spcPts val="0"/>
              </a:spcAft>
              <a:buSzPts val="1400"/>
              <a:buNone/>
              <a:defRPr/>
            </a:lvl5pPr>
            <a:lvl6pPr lvl="5" algn="l" rtl="0">
              <a:lnSpc>
                <a:spcPct val="93000"/>
              </a:lnSpc>
              <a:spcBef>
                <a:spcPts val="0"/>
              </a:spcBef>
              <a:spcAft>
                <a:spcPts val="0"/>
              </a:spcAft>
              <a:buSzPts val="1400"/>
              <a:buNone/>
              <a:defRPr/>
            </a:lvl6pPr>
            <a:lvl7pPr lvl="6" algn="l" rtl="0">
              <a:lnSpc>
                <a:spcPct val="93000"/>
              </a:lnSpc>
              <a:spcBef>
                <a:spcPts val="0"/>
              </a:spcBef>
              <a:spcAft>
                <a:spcPts val="0"/>
              </a:spcAft>
              <a:buSzPts val="1400"/>
              <a:buNone/>
              <a:defRPr/>
            </a:lvl7pPr>
            <a:lvl8pPr lvl="7" algn="l" rtl="0">
              <a:lnSpc>
                <a:spcPct val="93000"/>
              </a:lnSpc>
              <a:spcBef>
                <a:spcPts val="0"/>
              </a:spcBef>
              <a:spcAft>
                <a:spcPts val="0"/>
              </a:spcAft>
              <a:buSzPts val="1400"/>
              <a:buNone/>
              <a:defRPr/>
            </a:lvl8pPr>
            <a:lvl9pPr lvl="8" algn="l" rtl="0">
              <a:lnSpc>
                <a:spcPct val="93000"/>
              </a:lnSpc>
              <a:spcBef>
                <a:spcPts val="0"/>
              </a:spcBef>
              <a:spcAft>
                <a:spcPts val="0"/>
              </a:spcAft>
              <a:buSzPts val="1400"/>
              <a:buNone/>
              <a:defRPr/>
            </a:lvl9pPr>
          </a:lstStyle>
          <a:p>
            <a:endParaRPr/>
          </a:p>
        </p:txBody>
      </p:sp>
      <p:sp>
        <p:nvSpPr>
          <p:cNvPr id="46" name="Google Shape;46;p12"/>
          <p:cNvSpPr txBox="1">
            <a:spLocks noGrp="1"/>
          </p:cNvSpPr>
          <p:nvPr>
            <p:ph type="subTitle" idx="1"/>
          </p:nvPr>
        </p:nvSpPr>
        <p:spPr>
          <a:xfrm>
            <a:off x="1143000" y="2701528"/>
            <a:ext cx="6858000" cy="1241700"/>
          </a:xfrm>
          <a:prstGeom prst="rect">
            <a:avLst/>
          </a:prstGeom>
          <a:noFill/>
          <a:ln>
            <a:noFill/>
          </a:ln>
        </p:spPr>
        <p:txBody>
          <a:bodyPr spcFirstLastPara="1" wrap="square" lIns="0" tIns="12950" rIns="0" bIns="0" anchor="t" anchorCtr="0">
            <a:noAutofit/>
          </a:bodyPr>
          <a:lstStyle>
            <a:lvl1pPr lvl="0" algn="ctr" rtl="0">
              <a:lnSpc>
                <a:spcPct val="94000"/>
              </a:lnSpc>
              <a:spcBef>
                <a:spcPts val="0"/>
              </a:spcBef>
              <a:spcAft>
                <a:spcPts val="0"/>
              </a:spcAft>
              <a:buSzPts val="2400"/>
              <a:buNone/>
              <a:defRPr sz="2400"/>
            </a:lvl1pPr>
            <a:lvl2pPr lvl="1" algn="ctr" rtl="0">
              <a:lnSpc>
                <a:spcPct val="94000"/>
              </a:lnSpc>
              <a:spcBef>
                <a:spcPts val="1425"/>
              </a:spcBef>
              <a:spcAft>
                <a:spcPts val="0"/>
              </a:spcAft>
              <a:buSzPts val="2000"/>
              <a:buNone/>
              <a:defRPr sz="2000"/>
            </a:lvl2pPr>
            <a:lvl3pPr lvl="2" algn="ctr" rtl="0">
              <a:lnSpc>
                <a:spcPct val="94000"/>
              </a:lnSpc>
              <a:spcBef>
                <a:spcPts val="1138"/>
              </a:spcBef>
              <a:spcAft>
                <a:spcPts val="0"/>
              </a:spcAft>
              <a:buSzPts val="1800"/>
              <a:buNone/>
              <a:defRPr sz="1800"/>
            </a:lvl3pPr>
            <a:lvl4pPr lvl="3" algn="ctr" rtl="0">
              <a:lnSpc>
                <a:spcPct val="94000"/>
              </a:lnSpc>
              <a:spcBef>
                <a:spcPts val="850"/>
              </a:spcBef>
              <a:spcAft>
                <a:spcPts val="0"/>
              </a:spcAft>
              <a:buSzPts val="1600"/>
              <a:buNone/>
              <a:defRPr sz="1600"/>
            </a:lvl4pPr>
            <a:lvl5pPr lvl="4" algn="ctr" rtl="0">
              <a:lnSpc>
                <a:spcPct val="94000"/>
              </a:lnSpc>
              <a:spcBef>
                <a:spcPts val="575"/>
              </a:spcBef>
              <a:spcAft>
                <a:spcPts val="0"/>
              </a:spcAft>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rot="5400000">
            <a:off x="5435900" y="1360088"/>
            <a:ext cx="4355400" cy="2044800"/>
          </a:xfrm>
          <a:prstGeom prst="rect">
            <a:avLst/>
          </a:prstGeom>
          <a:noFill/>
          <a:ln>
            <a:noFill/>
          </a:ln>
        </p:spPr>
        <p:txBody>
          <a:bodyPr spcFirstLastPara="1" wrap="square" lIns="0" tIns="0" rIns="0" bIns="0" anchor="ctr" anchorCtr="0">
            <a:noAutofit/>
          </a:bodyPr>
          <a:lstStyle>
            <a:lvl1pPr lvl="0" algn="l" rtl="0">
              <a:lnSpc>
                <a:spcPct val="93000"/>
              </a:lnSpc>
              <a:spcBef>
                <a:spcPts val="0"/>
              </a:spcBef>
              <a:spcAft>
                <a:spcPts val="0"/>
              </a:spcAft>
              <a:buSzPts val="1400"/>
              <a:buNone/>
              <a:defRPr/>
            </a:lvl1pPr>
            <a:lvl2pPr lvl="1" algn="l" rtl="0">
              <a:lnSpc>
                <a:spcPct val="93000"/>
              </a:lnSpc>
              <a:spcBef>
                <a:spcPts val="0"/>
              </a:spcBef>
              <a:spcAft>
                <a:spcPts val="0"/>
              </a:spcAft>
              <a:buSzPts val="1400"/>
              <a:buNone/>
              <a:defRPr/>
            </a:lvl2pPr>
            <a:lvl3pPr lvl="2" algn="l" rtl="0">
              <a:lnSpc>
                <a:spcPct val="93000"/>
              </a:lnSpc>
              <a:spcBef>
                <a:spcPts val="0"/>
              </a:spcBef>
              <a:spcAft>
                <a:spcPts val="0"/>
              </a:spcAft>
              <a:buSzPts val="1400"/>
              <a:buNone/>
              <a:defRPr/>
            </a:lvl3pPr>
            <a:lvl4pPr lvl="3" algn="l" rtl="0">
              <a:lnSpc>
                <a:spcPct val="93000"/>
              </a:lnSpc>
              <a:spcBef>
                <a:spcPts val="0"/>
              </a:spcBef>
              <a:spcAft>
                <a:spcPts val="0"/>
              </a:spcAft>
              <a:buSzPts val="1400"/>
              <a:buNone/>
              <a:defRPr/>
            </a:lvl4pPr>
            <a:lvl5pPr lvl="4" algn="l" rtl="0">
              <a:lnSpc>
                <a:spcPct val="93000"/>
              </a:lnSpc>
              <a:spcBef>
                <a:spcPts val="0"/>
              </a:spcBef>
              <a:spcAft>
                <a:spcPts val="0"/>
              </a:spcAft>
              <a:buSzPts val="1400"/>
              <a:buNone/>
              <a:defRPr/>
            </a:lvl5pPr>
            <a:lvl6pPr lvl="5" algn="l" rtl="0">
              <a:lnSpc>
                <a:spcPct val="93000"/>
              </a:lnSpc>
              <a:spcBef>
                <a:spcPts val="0"/>
              </a:spcBef>
              <a:spcAft>
                <a:spcPts val="0"/>
              </a:spcAft>
              <a:buSzPts val="1400"/>
              <a:buNone/>
              <a:defRPr/>
            </a:lvl6pPr>
            <a:lvl7pPr lvl="6" algn="l" rtl="0">
              <a:lnSpc>
                <a:spcPct val="93000"/>
              </a:lnSpc>
              <a:spcBef>
                <a:spcPts val="0"/>
              </a:spcBef>
              <a:spcAft>
                <a:spcPts val="0"/>
              </a:spcAft>
              <a:buSzPts val="1400"/>
              <a:buNone/>
              <a:defRPr/>
            </a:lvl7pPr>
            <a:lvl8pPr lvl="7" algn="l" rtl="0">
              <a:lnSpc>
                <a:spcPct val="93000"/>
              </a:lnSpc>
              <a:spcBef>
                <a:spcPts val="0"/>
              </a:spcBef>
              <a:spcAft>
                <a:spcPts val="0"/>
              </a:spcAft>
              <a:buSzPts val="1400"/>
              <a:buNone/>
              <a:defRPr/>
            </a:lvl8pPr>
            <a:lvl9pPr lvl="8" algn="l" rtl="0">
              <a:lnSpc>
                <a:spcPct val="93000"/>
              </a:lnSpc>
              <a:spcBef>
                <a:spcPts val="0"/>
              </a:spcBef>
              <a:spcAft>
                <a:spcPts val="0"/>
              </a:spcAft>
              <a:buSzPts val="1400"/>
              <a:buNone/>
              <a:defRPr/>
            </a:lvl9pPr>
          </a:lstStyle>
          <a:p>
            <a:endParaRPr/>
          </a:p>
        </p:txBody>
      </p:sp>
      <p:sp>
        <p:nvSpPr>
          <p:cNvPr id="14" name="Google Shape;14;p3"/>
          <p:cNvSpPr txBox="1">
            <a:spLocks noGrp="1"/>
          </p:cNvSpPr>
          <p:nvPr>
            <p:ph type="body" idx="1"/>
          </p:nvPr>
        </p:nvSpPr>
        <p:spPr>
          <a:xfrm rot="5400000">
            <a:off x="1270350" y="-608362"/>
            <a:ext cx="4355400" cy="5981700"/>
          </a:xfrm>
          <a:prstGeom prst="rect">
            <a:avLst/>
          </a:prstGeom>
          <a:noFill/>
          <a:ln>
            <a:noFill/>
          </a:ln>
        </p:spPr>
        <p:txBody>
          <a:bodyPr spcFirstLastPara="1" wrap="square" lIns="0" tIns="12950" rIns="0" bIns="0" anchor="t" anchorCtr="0">
            <a:noAutofit/>
          </a:bodyPr>
          <a:lstStyle>
            <a:lvl1pPr marL="457200" lvl="0" indent="-228600" algn="l" rtl="0">
              <a:lnSpc>
                <a:spcPct val="94000"/>
              </a:lnSpc>
              <a:spcBef>
                <a:spcPts val="0"/>
              </a:spcBef>
              <a:spcAft>
                <a:spcPts val="0"/>
              </a:spcAft>
              <a:buSzPts val="2000"/>
              <a:buNone/>
              <a:defRPr/>
            </a:lvl1pPr>
            <a:lvl2pPr marL="914400" lvl="1" indent="-228600" algn="l" rtl="0">
              <a:lnSpc>
                <a:spcPct val="94000"/>
              </a:lnSpc>
              <a:spcBef>
                <a:spcPts val="1425"/>
              </a:spcBef>
              <a:spcAft>
                <a:spcPts val="0"/>
              </a:spcAft>
              <a:buSzPts val="2000"/>
              <a:buNone/>
              <a:defRPr/>
            </a:lvl2pPr>
            <a:lvl3pPr marL="1371600" lvl="2" indent="-228600" algn="l" rtl="0">
              <a:lnSpc>
                <a:spcPct val="94000"/>
              </a:lnSpc>
              <a:spcBef>
                <a:spcPts val="1138"/>
              </a:spcBef>
              <a:spcAft>
                <a:spcPts val="0"/>
              </a:spcAft>
              <a:buSzPts val="2000"/>
              <a:buNone/>
              <a:defRPr/>
            </a:lvl3pPr>
            <a:lvl4pPr marL="1828800" lvl="3" indent="-228600" algn="l" rtl="0">
              <a:lnSpc>
                <a:spcPct val="94000"/>
              </a:lnSpc>
              <a:spcBef>
                <a:spcPts val="850"/>
              </a:spcBef>
              <a:spcAft>
                <a:spcPts val="0"/>
              </a:spcAft>
              <a:buSzPts val="2000"/>
              <a:buNone/>
              <a:defRPr/>
            </a:lvl4pPr>
            <a:lvl5pPr marL="2286000" lvl="4" indent="-228600" algn="l" rtl="0">
              <a:lnSpc>
                <a:spcPct val="94000"/>
              </a:lnSpc>
              <a:spcBef>
                <a:spcPts val="575"/>
              </a:spcBef>
              <a:spcAft>
                <a:spcPts val="0"/>
              </a:spcAft>
              <a:buSzPts val="20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1795450" y="218250"/>
            <a:ext cx="6840600" cy="820200"/>
          </a:xfrm>
          <a:prstGeom prst="rect">
            <a:avLst/>
          </a:prstGeom>
          <a:noFill/>
          <a:ln>
            <a:noFill/>
          </a:ln>
        </p:spPr>
        <p:txBody>
          <a:bodyPr spcFirstLastPara="1" wrap="square" lIns="0" tIns="0" rIns="0" bIns="0" anchor="ctr" anchorCtr="0">
            <a:noAutofit/>
          </a:bodyPr>
          <a:lstStyle>
            <a:lvl1pPr lvl="0" algn="l" rtl="0">
              <a:lnSpc>
                <a:spcPct val="93000"/>
              </a:lnSpc>
              <a:spcBef>
                <a:spcPts val="0"/>
              </a:spcBef>
              <a:spcAft>
                <a:spcPts val="0"/>
              </a:spcAft>
              <a:buSzPts val="1400"/>
              <a:buNone/>
              <a:defRPr/>
            </a:lvl1pPr>
            <a:lvl2pPr lvl="1" algn="l" rtl="0">
              <a:lnSpc>
                <a:spcPct val="93000"/>
              </a:lnSpc>
              <a:spcBef>
                <a:spcPts val="0"/>
              </a:spcBef>
              <a:spcAft>
                <a:spcPts val="0"/>
              </a:spcAft>
              <a:buSzPts val="1400"/>
              <a:buNone/>
              <a:defRPr/>
            </a:lvl2pPr>
            <a:lvl3pPr lvl="2" algn="l" rtl="0">
              <a:lnSpc>
                <a:spcPct val="93000"/>
              </a:lnSpc>
              <a:spcBef>
                <a:spcPts val="0"/>
              </a:spcBef>
              <a:spcAft>
                <a:spcPts val="0"/>
              </a:spcAft>
              <a:buSzPts val="1400"/>
              <a:buNone/>
              <a:defRPr/>
            </a:lvl3pPr>
            <a:lvl4pPr lvl="3" algn="l" rtl="0">
              <a:lnSpc>
                <a:spcPct val="93000"/>
              </a:lnSpc>
              <a:spcBef>
                <a:spcPts val="0"/>
              </a:spcBef>
              <a:spcAft>
                <a:spcPts val="0"/>
              </a:spcAft>
              <a:buSzPts val="1400"/>
              <a:buNone/>
              <a:defRPr/>
            </a:lvl4pPr>
            <a:lvl5pPr lvl="4" algn="l" rtl="0">
              <a:lnSpc>
                <a:spcPct val="93000"/>
              </a:lnSpc>
              <a:spcBef>
                <a:spcPts val="0"/>
              </a:spcBef>
              <a:spcAft>
                <a:spcPts val="0"/>
              </a:spcAft>
              <a:buSzPts val="1400"/>
              <a:buNone/>
              <a:defRPr/>
            </a:lvl5pPr>
            <a:lvl6pPr lvl="5" algn="l" rtl="0">
              <a:lnSpc>
                <a:spcPct val="93000"/>
              </a:lnSpc>
              <a:spcBef>
                <a:spcPts val="0"/>
              </a:spcBef>
              <a:spcAft>
                <a:spcPts val="0"/>
              </a:spcAft>
              <a:buSzPts val="1400"/>
              <a:buNone/>
              <a:defRPr/>
            </a:lvl6pPr>
            <a:lvl7pPr lvl="6" algn="l" rtl="0">
              <a:lnSpc>
                <a:spcPct val="93000"/>
              </a:lnSpc>
              <a:spcBef>
                <a:spcPts val="0"/>
              </a:spcBef>
              <a:spcAft>
                <a:spcPts val="0"/>
              </a:spcAft>
              <a:buSzPts val="1400"/>
              <a:buNone/>
              <a:defRPr/>
            </a:lvl7pPr>
            <a:lvl8pPr lvl="7" algn="l" rtl="0">
              <a:lnSpc>
                <a:spcPct val="93000"/>
              </a:lnSpc>
              <a:spcBef>
                <a:spcPts val="0"/>
              </a:spcBef>
              <a:spcAft>
                <a:spcPts val="0"/>
              </a:spcAft>
              <a:buSzPts val="1400"/>
              <a:buNone/>
              <a:defRPr/>
            </a:lvl8pPr>
            <a:lvl9pPr lvl="8" algn="l" rtl="0">
              <a:lnSpc>
                <a:spcPct val="93000"/>
              </a:lnSpc>
              <a:spcBef>
                <a:spcPts val="0"/>
              </a:spcBef>
              <a:spcAft>
                <a:spcPts val="0"/>
              </a:spcAft>
              <a:buSzPts val="1400"/>
              <a:buNone/>
              <a:defRPr/>
            </a:lvl9pPr>
          </a:lstStyle>
          <a:p>
            <a:endParaRPr/>
          </a:p>
        </p:txBody>
      </p:sp>
      <p:sp>
        <p:nvSpPr>
          <p:cNvPr id="17" name="Google Shape;17;p4"/>
          <p:cNvSpPr txBox="1">
            <a:spLocks noGrp="1"/>
          </p:cNvSpPr>
          <p:nvPr>
            <p:ph type="body" idx="1"/>
          </p:nvPr>
        </p:nvSpPr>
        <p:spPr>
          <a:xfrm rot="5400000">
            <a:off x="2868350" y="-1207528"/>
            <a:ext cx="3356400" cy="8178900"/>
          </a:xfrm>
          <a:prstGeom prst="rect">
            <a:avLst/>
          </a:prstGeom>
          <a:noFill/>
          <a:ln>
            <a:noFill/>
          </a:ln>
        </p:spPr>
        <p:txBody>
          <a:bodyPr spcFirstLastPara="1" wrap="square" lIns="0" tIns="12950" rIns="0" bIns="0" anchor="t" anchorCtr="0">
            <a:noAutofit/>
          </a:bodyPr>
          <a:lstStyle>
            <a:lvl1pPr marL="457200" lvl="0" indent="-228600" algn="l" rtl="0">
              <a:lnSpc>
                <a:spcPct val="94000"/>
              </a:lnSpc>
              <a:spcBef>
                <a:spcPts val="0"/>
              </a:spcBef>
              <a:spcAft>
                <a:spcPts val="0"/>
              </a:spcAft>
              <a:buSzPts val="2000"/>
              <a:buNone/>
              <a:defRPr/>
            </a:lvl1pPr>
            <a:lvl2pPr marL="914400" lvl="1" indent="-228600" algn="l" rtl="0">
              <a:lnSpc>
                <a:spcPct val="94000"/>
              </a:lnSpc>
              <a:spcBef>
                <a:spcPts val="1425"/>
              </a:spcBef>
              <a:spcAft>
                <a:spcPts val="0"/>
              </a:spcAft>
              <a:buSzPts val="2000"/>
              <a:buNone/>
              <a:defRPr/>
            </a:lvl2pPr>
            <a:lvl3pPr marL="1371600" lvl="2" indent="-228600" algn="l" rtl="0">
              <a:lnSpc>
                <a:spcPct val="94000"/>
              </a:lnSpc>
              <a:spcBef>
                <a:spcPts val="1138"/>
              </a:spcBef>
              <a:spcAft>
                <a:spcPts val="0"/>
              </a:spcAft>
              <a:buSzPts val="2000"/>
              <a:buNone/>
              <a:defRPr/>
            </a:lvl3pPr>
            <a:lvl4pPr marL="1828800" lvl="3" indent="-228600" algn="l" rtl="0">
              <a:lnSpc>
                <a:spcPct val="94000"/>
              </a:lnSpc>
              <a:spcBef>
                <a:spcPts val="850"/>
              </a:spcBef>
              <a:spcAft>
                <a:spcPts val="0"/>
              </a:spcAft>
              <a:buSzPts val="2000"/>
              <a:buNone/>
              <a:defRPr/>
            </a:lvl4pPr>
            <a:lvl5pPr marL="2286000" lvl="4" indent="-228600" algn="l" rtl="0">
              <a:lnSpc>
                <a:spcPct val="94000"/>
              </a:lnSpc>
              <a:spcBef>
                <a:spcPts val="575"/>
              </a:spcBef>
              <a:spcAft>
                <a:spcPts val="0"/>
              </a:spcAft>
              <a:buSzPts val="20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630238" y="342900"/>
            <a:ext cx="2949600" cy="1200000"/>
          </a:xfrm>
          <a:prstGeom prst="rect">
            <a:avLst/>
          </a:prstGeom>
          <a:noFill/>
          <a:ln>
            <a:noFill/>
          </a:ln>
        </p:spPr>
        <p:txBody>
          <a:bodyPr spcFirstLastPara="1" wrap="square" lIns="0" tIns="0" rIns="0" bIns="0" anchor="b" anchorCtr="0">
            <a:noAutofit/>
          </a:bodyPr>
          <a:lstStyle>
            <a:lvl1pPr lvl="0" algn="l" rtl="0">
              <a:lnSpc>
                <a:spcPct val="93000"/>
              </a:lnSpc>
              <a:spcBef>
                <a:spcPts val="0"/>
              </a:spcBef>
              <a:spcAft>
                <a:spcPts val="0"/>
              </a:spcAft>
              <a:buSzPts val="1400"/>
              <a:buNone/>
              <a:defRPr sz="3200"/>
            </a:lvl1pPr>
            <a:lvl2pPr lvl="1" algn="l" rtl="0">
              <a:lnSpc>
                <a:spcPct val="93000"/>
              </a:lnSpc>
              <a:spcBef>
                <a:spcPts val="0"/>
              </a:spcBef>
              <a:spcAft>
                <a:spcPts val="0"/>
              </a:spcAft>
              <a:buSzPts val="1400"/>
              <a:buNone/>
              <a:defRPr/>
            </a:lvl2pPr>
            <a:lvl3pPr lvl="2" algn="l" rtl="0">
              <a:lnSpc>
                <a:spcPct val="93000"/>
              </a:lnSpc>
              <a:spcBef>
                <a:spcPts val="0"/>
              </a:spcBef>
              <a:spcAft>
                <a:spcPts val="0"/>
              </a:spcAft>
              <a:buSzPts val="1400"/>
              <a:buNone/>
              <a:defRPr/>
            </a:lvl3pPr>
            <a:lvl4pPr lvl="3" algn="l" rtl="0">
              <a:lnSpc>
                <a:spcPct val="93000"/>
              </a:lnSpc>
              <a:spcBef>
                <a:spcPts val="0"/>
              </a:spcBef>
              <a:spcAft>
                <a:spcPts val="0"/>
              </a:spcAft>
              <a:buSzPts val="1400"/>
              <a:buNone/>
              <a:defRPr/>
            </a:lvl4pPr>
            <a:lvl5pPr lvl="4" algn="l" rtl="0">
              <a:lnSpc>
                <a:spcPct val="93000"/>
              </a:lnSpc>
              <a:spcBef>
                <a:spcPts val="0"/>
              </a:spcBef>
              <a:spcAft>
                <a:spcPts val="0"/>
              </a:spcAft>
              <a:buSzPts val="1400"/>
              <a:buNone/>
              <a:defRPr/>
            </a:lvl5pPr>
            <a:lvl6pPr lvl="5" algn="l" rtl="0">
              <a:lnSpc>
                <a:spcPct val="93000"/>
              </a:lnSpc>
              <a:spcBef>
                <a:spcPts val="0"/>
              </a:spcBef>
              <a:spcAft>
                <a:spcPts val="0"/>
              </a:spcAft>
              <a:buSzPts val="1400"/>
              <a:buNone/>
              <a:defRPr/>
            </a:lvl6pPr>
            <a:lvl7pPr lvl="6" algn="l" rtl="0">
              <a:lnSpc>
                <a:spcPct val="93000"/>
              </a:lnSpc>
              <a:spcBef>
                <a:spcPts val="0"/>
              </a:spcBef>
              <a:spcAft>
                <a:spcPts val="0"/>
              </a:spcAft>
              <a:buSzPts val="1400"/>
              <a:buNone/>
              <a:defRPr/>
            </a:lvl7pPr>
            <a:lvl8pPr lvl="7" algn="l" rtl="0">
              <a:lnSpc>
                <a:spcPct val="93000"/>
              </a:lnSpc>
              <a:spcBef>
                <a:spcPts val="0"/>
              </a:spcBef>
              <a:spcAft>
                <a:spcPts val="0"/>
              </a:spcAft>
              <a:buSzPts val="1400"/>
              <a:buNone/>
              <a:defRPr/>
            </a:lvl8pPr>
            <a:lvl9pPr lvl="8" algn="l" rtl="0">
              <a:lnSpc>
                <a:spcPct val="93000"/>
              </a:lnSpc>
              <a:spcBef>
                <a:spcPts val="0"/>
              </a:spcBef>
              <a:spcAft>
                <a:spcPts val="0"/>
              </a:spcAft>
              <a:buSzPts val="1400"/>
              <a:buNone/>
              <a:defRPr/>
            </a:lvl9pPr>
          </a:lstStyle>
          <a:p>
            <a:endParaRPr/>
          </a:p>
        </p:txBody>
      </p:sp>
      <p:sp>
        <p:nvSpPr>
          <p:cNvPr id="20" name="Google Shape;20;p5"/>
          <p:cNvSpPr>
            <a:spLocks noGrp="1"/>
          </p:cNvSpPr>
          <p:nvPr>
            <p:ph type="pic" idx="2"/>
          </p:nvPr>
        </p:nvSpPr>
        <p:spPr>
          <a:xfrm>
            <a:off x="3887788" y="740569"/>
            <a:ext cx="4629300" cy="3655200"/>
          </a:xfrm>
          <a:prstGeom prst="rect">
            <a:avLst/>
          </a:prstGeom>
          <a:noFill/>
          <a:ln>
            <a:noFill/>
          </a:ln>
        </p:spPr>
        <p:txBody>
          <a:bodyPr spcFirstLastPara="1" wrap="square" lIns="0" tIns="12950" rIns="0" bIns="0" anchor="t" anchorCtr="0">
            <a:noAutofit/>
          </a:bodyPr>
          <a:lstStyle>
            <a:lvl1pPr marR="0" lvl="0" algn="l" rtl="0">
              <a:lnSpc>
                <a:spcPct val="94000"/>
              </a:lnSpc>
              <a:spcBef>
                <a:spcPts val="0"/>
              </a:spcBef>
              <a:spcAft>
                <a:spcPts val="0"/>
              </a:spcAft>
              <a:buClr>
                <a:srgbClr val="000000"/>
              </a:buClr>
              <a:buSzPts val="3200"/>
              <a:buFont typeface="Times New Roman"/>
              <a:buNone/>
              <a:defRPr sz="3200" b="0" i="0" u="none" strike="noStrike" cap="none">
                <a:solidFill>
                  <a:srgbClr val="000000"/>
                </a:solidFill>
                <a:latin typeface="Arial Narrow"/>
                <a:ea typeface="Arial Narrow"/>
                <a:cs typeface="Arial Narrow"/>
                <a:sym typeface="Arial Narrow"/>
              </a:defRPr>
            </a:lvl1pPr>
            <a:lvl2pPr marR="0" lvl="1" algn="l" rtl="0">
              <a:lnSpc>
                <a:spcPct val="94000"/>
              </a:lnSpc>
              <a:spcBef>
                <a:spcPts val="1425"/>
              </a:spcBef>
              <a:spcAft>
                <a:spcPts val="0"/>
              </a:spcAft>
              <a:buClr>
                <a:srgbClr val="000000"/>
              </a:buClr>
              <a:buSzPts val="2800"/>
              <a:buFont typeface="Times New Roman"/>
              <a:buNone/>
              <a:defRPr sz="2800" b="0" i="0" u="none" strike="noStrike" cap="none">
                <a:solidFill>
                  <a:srgbClr val="000000"/>
                </a:solidFill>
                <a:latin typeface="Arial Narrow"/>
                <a:ea typeface="Arial Narrow"/>
                <a:cs typeface="Arial Narrow"/>
                <a:sym typeface="Arial Narrow"/>
              </a:defRPr>
            </a:lvl2pPr>
            <a:lvl3pPr marR="0" lvl="2" algn="l" rtl="0">
              <a:lnSpc>
                <a:spcPct val="94000"/>
              </a:lnSpc>
              <a:spcBef>
                <a:spcPts val="1138"/>
              </a:spcBef>
              <a:spcAft>
                <a:spcPts val="0"/>
              </a:spcAft>
              <a:buClr>
                <a:srgbClr val="000000"/>
              </a:buClr>
              <a:buSzPts val="2400"/>
              <a:buFont typeface="Times New Roman"/>
              <a:buNone/>
              <a:defRPr sz="2400" b="0" i="0" u="none" strike="noStrike" cap="none">
                <a:solidFill>
                  <a:srgbClr val="000000"/>
                </a:solidFill>
                <a:latin typeface="Arial Narrow"/>
                <a:ea typeface="Arial Narrow"/>
                <a:cs typeface="Arial Narrow"/>
                <a:sym typeface="Arial Narrow"/>
              </a:defRPr>
            </a:lvl3pPr>
            <a:lvl4pPr marR="0" lvl="3" algn="l" rtl="0">
              <a:lnSpc>
                <a:spcPct val="94000"/>
              </a:lnSpc>
              <a:spcBef>
                <a:spcPts val="850"/>
              </a:spcBef>
              <a:spcAft>
                <a:spcPts val="0"/>
              </a:spcAft>
              <a:buClr>
                <a:srgbClr val="000000"/>
              </a:buClr>
              <a:buSzPts val="2000"/>
              <a:buFont typeface="Times New Roman"/>
              <a:buNone/>
              <a:defRPr sz="2000" b="0" i="0" u="none" strike="noStrike" cap="none">
                <a:solidFill>
                  <a:srgbClr val="000000"/>
                </a:solidFill>
                <a:latin typeface="Arial Narrow"/>
                <a:ea typeface="Arial Narrow"/>
                <a:cs typeface="Arial Narrow"/>
                <a:sym typeface="Arial Narrow"/>
              </a:defRPr>
            </a:lvl4pPr>
            <a:lvl5pPr marR="0" lvl="4" algn="l" rtl="0">
              <a:lnSpc>
                <a:spcPct val="94000"/>
              </a:lnSpc>
              <a:spcBef>
                <a:spcPts val="575"/>
              </a:spcBef>
              <a:spcAft>
                <a:spcPts val="0"/>
              </a:spcAft>
              <a:buClr>
                <a:srgbClr val="000000"/>
              </a:buClr>
              <a:buSzPts val="2000"/>
              <a:buFont typeface="Times New Roman"/>
              <a:buNone/>
              <a:defRPr sz="2000" b="0" i="0" u="none" strike="noStrike" cap="none">
                <a:solidFill>
                  <a:srgbClr val="000000"/>
                </a:solidFill>
                <a:latin typeface="Arial Narrow"/>
                <a:ea typeface="Arial Narrow"/>
                <a:cs typeface="Arial Narrow"/>
                <a:sym typeface="Arial Narrow"/>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Narrow"/>
                <a:ea typeface="Arial Narrow"/>
                <a:cs typeface="Arial Narrow"/>
                <a:sym typeface="Arial Narrow"/>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Narrow"/>
                <a:ea typeface="Arial Narrow"/>
                <a:cs typeface="Arial Narrow"/>
                <a:sym typeface="Arial Narrow"/>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Narrow"/>
                <a:ea typeface="Arial Narrow"/>
                <a:cs typeface="Arial Narrow"/>
                <a:sym typeface="Arial Narrow"/>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Narrow"/>
                <a:ea typeface="Arial Narrow"/>
                <a:cs typeface="Arial Narrow"/>
                <a:sym typeface="Arial Narrow"/>
              </a:defRPr>
            </a:lvl9pPr>
          </a:lstStyle>
          <a:p>
            <a:endParaRPr/>
          </a:p>
        </p:txBody>
      </p:sp>
      <p:sp>
        <p:nvSpPr>
          <p:cNvPr id="21" name="Google Shape;21;p5"/>
          <p:cNvSpPr txBox="1">
            <a:spLocks noGrp="1"/>
          </p:cNvSpPr>
          <p:nvPr>
            <p:ph type="body" idx="1"/>
          </p:nvPr>
        </p:nvSpPr>
        <p:spPr>
          <a:xfrm>
            <a:off x="630238" y="1543050"/>
            <a:ext cx="2949600" cy="2858700"/>
          </a:xfrm>
          <a:prstGeom prst="rect">
            <a:avLst/>
          </a:prstGeom>
          <a:noFill/>
          <a:ln>
            <a:noFill/>
          </a:ln>
        </p:spPr>
        <p:txBody>
          <a:bodyPr spcFirstLastPara="1" wrap="square" lIns="0" tIns="12950" rIns="0" bIns="0" anchor="t" anchorCtr="0">
            <a:noAutofit/>
          </a:bodyPr>
          <a:lstStyle>
            <a:lvl1pPr marL="457200" lvl="0" indent="-228600" algn="l" rtl="0">
              <a:lnSpc>
                <a:spcPct val="94000"/>
              </a:lnSpc>
              <a:spcBef>
                <a:spcPts val="0"/>
              </a:spcBef>
              <a:spcAft>
                <a:spcPts val="0"/>
              </a:spcAft>
              <a:buSzPts val="1600"/>
              <a:buNone/>
              <a:defRPr sz="1600"/>
            </a:lvl1pPr>
            <a:lvl2pPr marL="914400" lvl="1" indent="-228600" algn="l" rtl="0">
              <a:lnSpc>
                <a:spcPct val="94000"/>
              </a:lnSpc>
              <a:spcBef>
                <a:spcPts val="1425"/>
              </a:spcBef>
              <a:spcAft>
                <a:spcPts val="0"/>
              </a:spcAft>
              <a:buSzPts val="1400"/>
              <a:buNone/>
              <a:defRPr sz="1400"/>
            </a:lvl2pPr>
            <a:lvl3pPr marL="1371600" lvl="2" indent="-228600" algn="l" rtl="0">
              <a:lnSpc>
                <a:spcPct val="94000"/>
              </a:lnSpc>
              <a:spcBef>
                <a:spcPts val="1138"/>
              </a:spcBef>
              <a:spcAft>
                <a:spcPts val="0"/>
              </a:spcAft>
              <a:buSzPts val="1200"/>
              <a:buNone/>
              <a:defRPr sz="1200"/>
            </a:lvl3pPr>
            <a:lvl4pPr marL="1828800" lvl="3" indent="-228600" algn="l" rtl="0">
              <a:lnSpc>
                <a:spcPct val="94000"/>
              </a:lnSpc>
              <a:spcBef>
                <a:spcPts val="850"/>
              </a:spcBef>
              <a:spcAft>
                <a:spcPts val="0"/>
              </a:spcAft>
              <a:buSzPts val="1000"/>
              <a:buNone/>
              <a:defRPr sz="1000"/>
            </a:lvl4pPr>
            <a:lvl5pPr marL="2286000" lvl="4" indent="-228600" algn="l" rtl="0">
              <a:lnSpc>
                <a:spcPct val="94000"/>
              </a:lnSpc>
              <a:spcBef>
                <a:spcPts val="575"/>
              </a:spcBef>
              <a:spcAft>
                <a:spcPts val="0"/>
              </a:spcAft>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630238" y="342900"/>
            <a:ext cx="2949600" cy="1200000"/>
          </a:xfrm>
          <a:prstGeom prst="rect">
            <a:avLst/>
          </a:prstGeom>
          <a:noFill/>
          <a:ln>
            <a:noFill/>
          </a:ln>
        </p:spPr>
        <p:txBody>
          <a:bodyPr spcFirstLastPara="1" wrap="square" lIns="0" tIns="0" rIns="0" bIns="0" anchor="b" anchorCtr="0">
            <a:noAutofit/>
          </a:bodyPr>
          <a:lstStyle>
            <a:lvl1pPr lvl="0" algn="l" rtl="0">
              <a:lnSpc>
                <a:spcPct val="93000"/>
              </a:lnSpc>
              <a:spcBef>
                <a:spcPts val="0"/>
              </a:spcBef>
              <a:spcAft>
                <a:spcPts val="0"/>
              </a:spcAft>
              <a:buSzPts val="1400"/>
              <a:buNone/>
              <a:defRPr sz="3200"/>
            </a:lvl1pPr>
            <a:lvl2pPr lvl="1" algn="l" rtl="0">
              <a:lnSpc>
                <a:spcPct val="93000"/>
              </a:lnSpc>
              <a:spcBef>
                <a:spcPts val="0"/>
              </a:spcBef>
              <a:spcAft>
                <a:spcPts val="0"/>
              </a:spcAft>
              <a:buSzPts val="1400"/>
              <a:buNone/>
              <a:defRPr/>
            </a:lvl2pPr>
            <a:lvl3pPr lvl="2" algn="l" rtl="0">
              <a:lnSpc>
                <a:spcPct val="93000"/>
              </a:lnSpc>
              <a:spcBef>
                <a:spcPts val="0"/>
              </a:spcBef>
              <a:spcAft>
                <a:spcPts val="0"/>
              </a:spcAft>
              <a:buSzPts val="1400"/>
              <a:buNone/>
              <a:defRPr/>
            </a:lvl3pPr>
            <a:lvl4pPr lvl="3" algn="l" rtl="0">
              <a:lnSpc>
                <a:spcPct val="93000"/>
              </a:lnSpc>
              <a:spcBef>
                <a:spcPts val="0"/>
              </a:spcBef>
              <a:spcAft>
                <a:spcPts val="0"/>
              </a:spcAft>
              <a:buSzPts val="1400"/>
              <a:buNone/>
              <a:defRPr/>
            </a:lvl4pPr>
            <a:lvl5pPr lvl="4" algn="l" rtl="0">
              <a:lnSpc>
                <a:spcPct val="93000"/>
              </a:lnSpc>
              <a:spcBef>
                <a:spcPts val="0"/>
              </a:spcBef>
              <a:spcAft>
                <a:spcPts val="0"/>
              </a:spcAft>
              <a:buSzPts val="1400"/>
              <a:buNone/>
              <a:defRPr/>
            </a:lvl5pPr>
            <a:lvl6pPr lvl="5" algn="l" rtl="0">
              <a:lnSpc>
                <a:spcPct val="93000"/>
              </a:lnSpc>
              <a:spcBef>
                <a:spcPts val="0"/>
              </a:spcBef>
              <a:spcAft>
                <a:spcPts val="0"/>
              </a:spcAft>
              <a:buSzPts val="1400"/>
              <a:buNone/>
              <a:defRPr/>
            </a:lvl6pPr>
            <a:lvl7pPr lvl="6" algn="l" rtl="0">
              <a:lnSpc>
                <a:spcPct val="93000"/>
              </a:lnSpc>
              <a:spcBef>
                <a:spcPts val="0"/>
              </a:spcBef>
              <a:spcAft>
                <a:spcPts val="0"/>
              </a:spcAft>
              <a:buSzPts val="1400"/>
              <a:buNone/>
              <a:defRPr/>
            </a:lvl7pPr>
            <a:lvl8pPr lvl="7" algn="l" rtl="0">
              <a:lnSpc>
                <a:spcPct val="93000"/>
              </a:lnSpc>
              <a:spcBef>
                <a:spcPts val="0"/>
              </a:spcBef>
              <a:spcAft>
                <a:spcPts val="0"/>
              </a:spcAft>
              <a:buSzPts val="1400"/>
              <a:buNone/>
              <a:defRPr/>
            </a:lvl8pPr>
            <a:lvl9pPr lvl="8" algn="l" rtl="0">
              <a:lnSpc>
                <a:spcPct val="93000"/>
              </a:lnSpc>
              <a:spcBef>
                <a:spcPts val="0"/>
              </a:spcBef>
              <a:spcAft>
                <a:spcPts val="0"/>
              </a:spcAft>
              <a:buSzPts val="1400"/>
              <a:buNone/>
              <a:defRPr/>
            </a:lvl9pPr>
          </a:lstStyle>
          <a:p>
            <a:endParaRPr/>
          </a:p>
        </p:txBody>
      </p:sp>
      <p:sp>
        <p:nvSpPr>
          <p:cNvPr id="24" name="Google Shape;24;p6"/>
          <p:cNvSpPr txBox="1">
            <a:spLocks noGrp="1"/>
          </p:cNvSpPr>
          <p:nvPr>
            <p:ph type="body" idx="1"/>
          </p:nvPr>
        </p:nvSpPr>
        <p:spPr>
          <a:xfrm>
            <a:off x="3887788" y="740569"/>
            <a:ext cx="4629300" cy="3655200"/>
          </a:xfrm>
          <a:prstGeom prst="rect">
            <a:avLst/>
          </a:prstGeom>
          <a:noFill/>
          <a:ln>
            <a:noFill/>
          </a:ln>
        </p:spPr>
        <p:txBody>
          <a:bodyPr spcFirstLastPara="1" wrap="square" lIns="0" tIns="12950" rIns="0" bIns="0" anchor="t" anchorCtr="0">
            <a:noAutofit/>
          </a:bodyPr>
          <a:lstStyle>
            <a:lvl1pPr marL="457200" lvl="0" indent="-228600" algn="l" rtl="0">
              <a:lnSpc>
                <a:spcPct val="94000"/>
              </a:lnSpc>
              <a:spcBef>
                <a:spcPts val="0"/>
              </a:spcBef>
              <a:spcAft>
                <a:spcPts val="0"/>
              </a:spcAft>
              <a:buSzPts val="2000"/>
              <a:buNone/>
              <a:defRPr sz="3200"/>
            </a:lvl1pPr>
            <a:lvl2pPr marL="914400" lvl="1" indent="-228600" algn="l" rtl="0">
              <a:lnSpc>
                <a:spcPct val="94000"/>
              </a:lnSpc>
              <a:spcBef>
                <a:spcPts val="1425"/>
              </a:spcBef>
              <a:spcAft>
                <a:spcPts val="0"/>
              </a:spcAft>
              <a:buSzPts val="2000"/>
              <a:buNone/>
              <a:defRPr sz="2800"/>
            </a:lvl2pPr>
            <a:lvl3pPr marL="1371600" lvl="2" indent="-228600" algn="l" rtl="0">
              <a:lnSpc>
                <a:spcPct val="94000"/>
              </a:lnSpc>
              <a:spcBef>
                <a:spcPts val="1138"/>
              </a:spcBef>
              <a:spcAft>
                <a:spcPts val="0"/>
              </a:spcAft>
              <a:buSzPts val="2000"/>
              <a:buNone/>
              <a:defRPr sz="2400"/>
            </a:lvl3pPr>
            <a:lvl4pPr marL="1828800" lvl="3" indent="-228600" algn="l" rtl="0">
              <a:lnSpc>
                <a:spcPct val="94000"/>
              </a:lnSpc>
              <a:spcBef>
                <a:spcPts val="850"/>
              </a:spcBef>
              <a:spcAft>
                <a:spcPts val="0"/>
              </a:spcAft>
              <a:buSzPts val="2000"/>
              <a:buNone/>
              <a:defRPr sz="2000"/>
            </a:lvl4pPr>
            <a:lvl5pPr marL="2286000" lvl="4" indent="-228600" algn="l" rtl="0">
              <a:lnSpc>
                <a:spcPct val="94000"/>
              </a:lnSpc>
              <a:spcBef>
                <a:spcPts val="575"/>
              </a:spcBef>
              <a:spcAft>
                <a:spcPts val="0"/>
              </a:spcAft>
              <a:buSzPts val="2000"/>
              <a:buNone/>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5" name="Google Shape;25;p6"/>
          <p:cNvSpPr txBox="1">
            <a:spLocks noGrp="1"/>
          </p:cNvSpPr>
          <p:nvPr>
            <p:ph type="body" idx="2"/>
          </p:nvPr>
        </p:nvSpPr>
        <p:spPr>
          <a:xfrm>
            <a:off x="630238" y="1543050"/>
            <a:ext cx="2949600" cy="2858700"/>
          </a:xfrm>
          <a:prstGeom prst="rect">
            <a:avLst/>
          </a:prstGeom>
          <a:noFill/>
          <a:ln>
            <a:noFill/>
          </a:ln>
        </p:spPr>
        <p:txBody>
          <a:bodyPr spcFirstLastPara="1" wrap="square" lIns="0" tIns="12950" rIns="0" bIns="0" anchor="t" anchorCtr="0">
            <a:noAutofit/>
          </a:bodyPr>
          <a:lstStyle>
            <a:lvl1pPr marL="457200" lvl="0" indent="-228600" algn="l" rtl="0">
              <a:lnSpc>
                <a:spcPct val="94000"/>
              </a:lnSpc>
              <a:spcBef>
                <a:spcPts val="0"/>
              </a:spcBef>
              <a:spcAft>
                <a:spcPts val="0"/>
              </a:spcAft>
              <a:buSzPts val="1600"/>
              <a:buNone/>
              <a:defRPr sz="1600"/>
            </a:lvl1pPr>
            <a:lvl2pPr marL="914400" lvl="1" indent="-228600" algn="l" rtl="0">
              <a:lnSpc>
                <a:spcPct val="94000"/>
              </a:lnSpc>
              <a:spcBef>
                <a:spcPts val="1425"/>
              </a:spcBef>
              <a:spcAft>
                <a:spcPts val="0"/>
              </a:spcAft>
              <a:buSzPts val="1400"/>
              <a:buNone/>
              <a:defRPr sz="1400"/>
            </a:lvl2pPr>
            <a:lvl3pPr marL="1371600" lvl="2" indent="-228600" algn="l" rtl="0">
              <a:lnSpc>
                <a:spcPct val="94000"/>
              </a:lnSpc>
              <a:spcBef>
                <a:spcPts val="1138"/>
              </a:spcBef>
              <a:spcAft>
                <a:spcPts val="0"/>
              </a:spcAft>
              <a:buSzPts val="1200"/>
              <a:buNone/>
              <a:defRPr sz="1200"/>
            </a:lvl3pPr>
            <a:lvl4pPr marL="1828800" lvl="3" indent="-228600" algn="l" rtl="0">
              <a:lnSpc>
                <a:spcPct val="94000"/>
              </a:lnSpc>
              <a:spcBef>
                <a:spcPts val="850"/>
              </a:spcBef>
              <a:spcAft>
                <a:spcPts val="0"/>
              </a:spcAft>
              <a:buSzPts val="1000"/>
              <a:buNone/>
              <a:defRPr sz="1000"/>
            </a:lvl4pPr>
            <a:lvl5pPr marL="2286000" lvl="4" indent="-228600" algn="l" rtl="0">
              <a:lnSpc>
                <a:spcPct val="94000"/>
              </a:lnSpc>
              <a:spcBef>
                <a:spcPts val="575"/>
              </a:spcBef>
              <a:spcAft>
                <a:spcPts val="0"/>
              </a:spcAft>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1795450" y="218250"/>
            <a:ext cx="6840600" cy="820200"/>
          </a:xfrm>
          <a:prstGeom prst="rect">
            <a:avLst/>
          </a:prstGeom>
          <a:noFill/>
          <a:ln>
            <a:noFill/>
          </a:ln>
        </p:spPr>
        <p:txBody>
          <a:bodyPr spcFirstLastPara="1" wrap="square" lIns="0" tIns="0" rIns="0" bIns="0" anchor="ctr" anchorCtr="0">
            <a:noAutofit/>
          </a:bodyPr>
          <a:lstStyle>
            <a:lvl1pPr lvl="0" algn="l" rtl="0">
              <a:lnSpc>
                <a:spcPct val="93000"/>
              </a:lnSpc>
              <a:spcBef>
                <a:spcPts val="0"/>
              </a:spcBef>
              <a:spcAft>
                <a:spcPts val="0"/>
              </a:spcAft>
              <a:buSzPts val="1400"/>
              <a:buNone/>
              <a:defRPr/>
            </a:lvl1pPr>
            <a:lvl2pPr lvl="1" algn="l" rtl="0">
              <a:lnSpc>
                <a:spcPct val="93000"/>
              </a:lnSpc>
              <a:spcBef>
                <a:spcPts val="0"/>
              </a:spcBef>
              <a:spcAft>
                <a:spcPts val="0"/>
              </a:spcAft>
              <a:buSzPts val="1400"/>
              <a:buNone/>
              <a:defRPr/>
            </a:lvl2pPr>
            <a:lvl3pPr lvl="2" algn="l" rtl="0">
              <a:lnSpc>
                <a:spcPct val="93000"/>
              </a:lnSpc>
              <a:spcBef>
                <a:spcPts val="0"/>
              </a:spcBef>
              <a:spcAft>
                <a:spcPts val="0"/>
              </a:spcAft>
              <a:buSzPts val="1400"/>
              <a:buNone/>
              <a:defRPr/>
            </a:lvl3pPr>
            <a:lvl4pPr lvl="3" algn="l" rtl="0">
              <a:lnSpc>
                <a:spcPct val="93000"/>
              </a:lnSpc>
              <a:spcBef>
                <a:spcPts val="0"/>
              </a:spcBef>
              <a:spcAft>
                <a:spcPts val="0"/>
              </a:spcAft>
              <a:buSzPts val="1400"/>
              <a:buNone/>
              <a:defRPr/>
            </a:lvl4pPr>
            <a:lvl5pPr lvl="4" algn="l" rtl="0">
              <a:lnSpc>
                <a:spcPct val="93000"/>
              </a:lnSpc>
              <a:spcBef>
                <a:spcPts val="0"/>
              </a:spcBef>
              <a:spcAft>
                <a:spcPts val="0"/>
              </a:spcAft>
              <a:buSzPts val="1400"/>
              <a:buNone/>
              <a:defRPr/>
            </a:lvl5pPr>
            <a:lvl6pPr lvl="5" algn="l" rtl="0">
              <a:lnSpc>
                <a:spcPct val="93000"/>
              </a:lnSpc>
              <a:spcBef>
                <a:spcPts val="0"/>
              </a:spcBef>
              <a:spcAft>
                <a:spcPts val="0"/>
              </a:spcAft>
              <a:buSzPts val="1400"/>
              <a:buNone/>
              <a:defRPr/>
            </a:lvl6pPr>
            <a:lvl7pPr lvl="6" algn="l" rtl="0">
              <a:lnSpc>
                <a:spcPct val="93000"/>
              </a:lnSpc>
              <a:spcBef>
                <a:spcPts val="0"/>
              </a:spcBef>
              <a:spcAft>
                <a:spcPts val="0"/>
              </a:spcAft>
              <a:buSzPts val="1400"/>
              <a:buNone/>
              <a:defRPr/>
            </a:lvl7pPr>
            <a:lvl8pPr lvl="7" algn="l" rtl="0">
              <a:lnSpc>
                <a:spcPct val="93000"/>
              </a:lnSpc>
              <a:spcBef>
                <a:spcPts val="0"/>
              </a:spcBef>
              <a:spcAft>
                <a:spcPts val="0"/>
              </a:spcAft>
              <a:buSzPts val="1400"/>
              <a:buNone/>
              <a:defRPr/>
            </a:lvl8pPr>
            <a:lvl9pPr lvl="8" algn="l" rtl="0">
              <a:lnSpc>
                <a:spcPct val="93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28"/>
        <p:cNvGrpSpPr/>
        <p:nvPr/>
      </p:nvGrpSpPr>
      <p:grpSpPr>
        <a:xfrm>
          <a:off x="0" y="0"/>
          <a:ext cx="0" cy="0"/>
          <a:chOff x="0" y="0"/>
          <a:chExt cx="0" cy="0"/>
        </a:xfrm>
      </p:grpSpPr>
      <p:sp>
        <p:nvSpPr>
          <p:cNvPr id="29" name="Google Shape;29;p8"/>
          <p:cNvSpPr txBox="1">
            <a:spLocks noGrp="1"/>
          </p:cNvSpPr>
          <p:nvPr>
            <p:ph type="title"/>
          </p:nvPr>
        </p:nvSpPr>
        <p:spPr>
          <a:xfrm>
            <a:off x="630238" y="273844"/>
            <a:ext cx="7886700" cy="994200"/>
          </a:xfrm>
          <a:prstGeom prst="rect">
            <a:avLst/>
          </a:prstGeom>
          <a:noFill/>
          <a:ln>
            <a:noFill/>
          </a:ln>
        </p:spPr>
        <p:txBody>
          <a:bodyPr spcFirstLastPara="1" wrap="square" lIns="0" tIns="0" rIns="0" bIns="0" anchor="ctr" anchorCtr="0">
            <a:noAutofit/>
          </a:bodyPr>
          <a:lstStyle>
            <a:lvl1pPr lvl="0" algn="l" rtl="0">
              <a:lnSpc>
                <a:spcPct val="93000"/>
              </a:lnSpc>
              <a:spcBef>
                <a:spcPts val="0"/>
              </a:spcBef>
              <a:spcAft>
                <a:spcPts val="0"/>
              </a:spcAft>
              <a:buSzPts val="1400"/>
              <a:buNone/>
              <a:defRPr/>
            </a:lvl1pPr>
            <a:lvl2pPr lvl="1" algn="l" rtl="0">
              <a:lnSpc>
                <a:spcPct val="93000"/>
              </a:lnSpc>
              <a:spcBef>
                <a:spcPts val="0"/>
              </a:spcBef>
              <a:spcAft>
                <a:spcPts val="0"/>
              </a:spcAft>
              <a:buSzPts val="1400"/>
              <a:buNone/>
              <a:defRPr/>
            </a:lvl2pPr>
            <a:lvl3pPr lvl="2" algn="l" rtl="0">
              <a:lnSpc>
                <a:spcPct val="93000"/>
              </a:lnSpc>
              <a:spcBef>
                <a:spcPts val="0"/>
              </a:spcBef>
              <a:spcAft>
                <a:spcPts val="0"/>
              </a:spcAft>
              <a:buSzPts val="1400"/>
              <a:buNone/>
              <a:defRPr/>
            </a:lvl3pPr>
            <a:lvl4pPr lvl="3" algn="l" rtl="0">
              <a:lnSpc>
                <a:spcPct val="93000"/>
              </a:lnSpc>
              <a:spcBef>
                <a:spcPts val="0"/>
              </a:spcBef>
              <a:spcAft>
                <a:spcPts val="0"/>
              </a:spcAft>
              <a:buSzPts val="1400"/>
              <a:buNone/>
              <a:defRPr/>
            </a:lvl4pPr>
            <a:lvl5pPr lvl="4" algn="l" rtl="0">
              <a:lnSpc>
                <a:spcPct val="93000"/>
              </a:lnSpc>
              <a:spcBef>
                <a:spcPts val="0"/>
              </a:spcBef>
              <a:spcAft>
                <a:spcPts val="0"/>
              </a:spcAft>
              <a:buSzPts val="1400"/>
              <a:buNone/>
              <a:defRPr/>
            </a:lvl5pPr>
            <a:lvl6pPr lvl="5" algn="l" rtl="0">
              <a:lnSpc>
                <a:spcPct val="93000"/>
              </a:lnSpc>
              <a:spcBef>
                <a:spcPts val="0"/>
              </a:spcBef>
              <a:spcAft>
                <a:spcPts val="0"/>
              </a:spcAft>
              <a:buSzPts val="1400"/>
              <a:buNone/>
              <a:defRPr/>
            </a:lvl6pPr>
            <a:lvl7pPr lvl="6" algn="l" rtl="0">
              <a:lnSpc>
                <a:spcPct val="93000"/>
              </a:lnSpc>
              <a:spcBef>
                <a:spcPts val="0"/>
              </a:spcBef>
              <a:spcAft>
                <a:spcPts val="0"/>
              </a:spcAft>
              <a:buSzPts val="1400"/>
              <a:buNone/>
              <a:defRPr/>
            </a:lvl7pPr>
            <a:lvl8pPr lvl="7" algn="l" rtl="0">
              <a:lnSpc>
                <a:spcPct val="93000"/>
              </a:lnSpc>
              <a:spcBef>
                <a:spcPts val="0"/>
              </a:spcBef>
              <a:spcAft>
                <a:spcPts val="0"/>
              </a:spcAft>
              <a:buSzPts val="1400"/>
              <a:buNone/>
              <a:defRPr/>
            </a:lvl8pPr>
            <a:lvl9pPr lvl="8" algn="l" rtl="0">
              <a:lnSpc>
                <a:spcPct val="93000"/>
              </a:lnSpc>
              <a:spcBef>
                <a:spcPts val="0"/>
              </a:spcBef>
              <a:spcAft>
                <a:spcPts val="0"/>
              </a:spcAft>
              <a:buSzPts val="1400"/>
              <a:buNone/>
              <a:defRPr/>
            </a:lvl9pPr>
          </a:lstStyle>
          <a:p>
            <a:endParaRPr/>
          </a:p>
        </p:txBody>
      </p:sp>
      <p:sp>
        <p:nvSpPr>
          <p:cNvPr id="30" name="Google Shape;30;p8"/>
          <p:cNvSpPr txBox="1">
            <a:spLocks noGrp="1"/>
          </p:cNvSpPr>
          <p:nvPr>
            <p:ph type="body" idx="1"/>
          </p:nvPr>
        </p:nvSpPr>
        <p:spPr>
          <a:xfrm>
            <a:off x="630238" y="1260872"/>
            <a:ext cx="3868800" cy="618000"/>
          </a:xfrm>
          <a:prstGeom prst="rect">
            <a:avLst/>
          </a:prstGeom>
          <a:noFill/>
          <a:ln>
            <a:noFill/>
          </a:ln>
        </p:spPr>
        <p:txBody>
          <a:bodyPr spcFirstLastPara="1" wrap="square" lIns="0" tIns="12950" rIns="0" bIns="0" anchor="b" anchorCtr="0">
            <a:noAutofit/>
          </a:bodyPr>
          <a:lstStyle>
            <a:lvl1pPr marL="457200" lvl="0" indent="-228600" algn="l" rtl="0">
              <a:lnSpc>
                <a:spcPct val="94000"/>
              </a:lnSpc>
              <a:spcBef>
                <a:spcPts val="0"/>
              </a:spcBef>
              <a:spcAft>
                <a:spcPts val="0"/>
              </a:spcAft>
              <a:buSzPts val="2400"/>
              <a:buNone/>
              <a:defRPr sz="2400" b="1"/>
            </a:lvl1pPr>
            <a:lvl2pPr marL="914400" lvl="1" indent="-228600" algn="l" rtl="0">
              <a:lnSpc>
                <a:spcPct val="94000"/>
              </a:lnSpc>
              <a:spcBef>
                <a:spcPts val="1425"/>
              </a:spcBef>
              <a:spcAft>
                <a:spcPts val="0"/>
              </a:spcAft>
              <a:buSzPts val="2000"/>
              <a:buNone/>
              <a:defRPr sz="2000" b="1"/>
            </a:lvl2pPr>
            <a:lvl3pPr marL="1371600" lvl="2" indent="-228600" algn="l" rtl="0">
              <a:lnSpc>
                <a:spcPct val="94000"/>
              </a:lnSpc>
              <a:spcBef>
                <a:spcPts val="1138"/>
              </a:spcBef>
              <a:spcAft>
                <a:spcPts val="0"/>
              </a:spcAft>
              <a:buSzPts val="1800"/>
              <a:buNone/>
              <a:defRPr sz="1800" b="1"/>
            </a:lvl3pPr>
            <a:lvl4pPr marL="1828800" lvl="3" indent="-228600" algn="l" rtl="0">
              <a:lnSpc>
                <a:spcPct val="94000"/>
              </a:lnSpc>
              <a:spcBef>
                <a:spcPts val="850"/>
              </a:spcBef>
              <a:spcAft>
                <a:spcPts val="0"/>
              </a:spcAft>
              <a:buSzPts val="1600"/>
              <a:buNone/>
              <a:defRPr sz="1600" b="1"/>
            </a:lvl4pPr>
            <a:lvl5pPr marL="2286000" lvl="4" indent="-228600" algn="l" rtl="0">
              <a:lnSpc>
                <a:spcPct val="94000"/>
              </a:lnSpc>
              <a:spcBef>
                <a:spcPts val="575"/>
              </a:spcBef>
              <a:spcAft>
                <a:spcPts val="0"/>
              </a:spcAft>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1" name="Google Shape;31;p8"/>
          <p:cNvSpPr txBox="1">
            <a:spLocks noGrp="1"/>
          </p:cNvSpPr>
          <p:nvPr>
            <p:ph type="body" idx="2"/>
          </p:nvPr>
        </p:nvSpPr>
        <p:spPr>
          <a:xfrm>
            <a:off x="630238" y="1878806"/>
            <a:ext cx="3868800" cy="2763300"/>
          </a:xfrm>
          <a:prstGeom prst="rect">
            <a:avLst/>
          </a:prstGeom>
          <a:noFill/>
          <a:ln>
            <a:noFill/>
          </a:ln>
        </p:spPr>
        <p:txBody>
          <a:bodyPr spcFirstLastPara="1" wrap="square" lIns="0" tIns="12950" rIns="0" bIns="0" anchor="t" anchorCtr="0">
            <a:noAutofit/>
          </a:bodyPr>
          <a:lstStyle>
            <a:lvl1pPr marL="457200" lvl="0" indent="-228600" algn="l" rtl="0">
              <a:lnSpc>
                <a:spcPct val="94000"/>
              </a:lnSpc>
              <a:spcBef>
                <a:spcPts val="0"/>
              </a:spcBef>
              <a:spcAft>
                <a:spcPts val="0"/>
              </a:spcAft>
              <a:buSzPts val="2000"/>
              <a:buNone/>
              <a:defRPr/>
            </a:lvl1pPr>
            <a:lvl2pPr marL="914400" lvl="1" indent="-228600" algn="l" rtl="0">
              <a:lnSpc>
                <a:spcPct val="94000"/>
              </a:lnSpc>
              <a:spcBef>
                <a:spcPts val="1425"/>
              </a:spcBef>
              <a:spcAft>
                <a:spcPts val="0"/>
              </a:spcAft>
              <a:buSzPts val="2000"/>
              <a:buNone/>
              <a:defRPr/>
            </a:lvl2pPr>
            <a:lvl3pPr marL="1371600" lvl="2" indent="-228600" algn="l" rtl="0">
              <a:lnSpc>
                <a:spcPct val="94000"/>
              </a:lnSpc>
              <a:spcBef>
                <a:spcPts val="1138"/>
              </a:spcBef>
              <a:spcAft>
                <a:spcPts val="0"/>
              </a:spcAft>
              <a:buSzPts val="2000"/>
              <a:buNone/>
              <a:defRPr/>
            </a:lvl3pPr>
            <a:lvl4pPr marL="1828800" lvl="3" indent="-228600" algn="l" rtl="0">
              <a:lnSpc>
                <a:spcPct val="94000"/>
              </a:lnSpc>
              <a:spcBef>
                <a:spcPts val="850"/>
              </a:spcBef>
              <a:spcAft>
                <a:spcPts val="0"/>
              </a:spcAft>
              <a:buSzPts val="2000"/>
              <a:buNone/>
              <a:defRPr/>
            </a:lvl4pPr>
            <a:lvl5pPr marL="2286000" lvl="4" indent="-228600" algn="l" rtl="0">
              <a:lnSpc>
                <a:spcPct val="94000"/>
              </a:lnSpc>
              <a:spcBef>
                <a:spcPts val="575"/>
              </a:spcBef>
              <a:spcAft>
                <a:spcPts val="0"/>
              </a:spcAft>
              <a:buSzPts val="20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 name="Google Shape;32;p8"/>
          <p:cNvSpPr txBox="1">
            <a:spLocks noGrp="1"/>
          </p:cNvSpPr>
          <p:nvPr>
            <p:ph type="body" idx="3"/>
          </p:nvPr>
        </p:nvSpPr>
        <p:spPr>
          <a:xfrm>
            <a:off x="4629150" y="1260872"/>
            <a:ext cx="3887700" cy="618000"/>
          </a:xfrm>
          <a:prstGeom prst="rect">
            <a:avLst/>
          </a:prstGeom>
          <a:noFill/>
          <a:ln>
            <a:noFill/>
          </a:ln>
        </p:spPr>
        <p:txBody>
          <a:bodyPr spcFirstLastPara="1" wrap="square" lIns="0" tIns="12950" rIns="0" bIns="0" anchor="b" anchorCtr="0">
            <a:noAutofit/>
          </a:bodyPr>
          <a:lstStyle>
            <a:lvl1pPr marL="457200" lvl="0" indent="-228600" algn="l" rtl="0">
              <a:lnSpc>
                <a:spcPct val="94000"/>
              </a:lnSpc>
              <a:spcBef>
                <a:spcPts val="0"/>
              </a:spcBef>
              <a:spcAft>
                <a:spcPts val="0"/>
              </a:spcAft>
              <a:buSzPts val="2400"/>
              <a:buNone/>
              <a:defRPr sz="2400" b="1"/>
            </a:lvl1pPr>
            <a:lvl2pPr marL="914400" lvl="1" indent="-228600" algn="l" rtl="0">
              <a:lnSpc>
                <a:spcPct val="94000"/>
              </a:lnSpc>
              <a:spcBef>
                <a:spcPts val="1425"/>
              </a:spcBef>
              <a:spcAft>
                <a:spcPts val="0"/>
              </a:spcAft>
              <a:buSzPts val="2000"/>
              <a:buNone/>
              <a:defRPr sz="2000" b="1"/>
            </a:lvl2pPr>
            <a:lvl3pPr marL="1371600" lvl="2" indent="-228600" algn="l" rtl="0">
              <a:lnSpc>
                <a:spcPct val="94000"/>
              </a:lnSpc>
              <a:spcBef>
                <a:spcPts val="1138"/>
              </a:spcBef>
              <a:spcAft>
                <a:spcPts val="0"/>
              </a:spcAft>
              <a:buSzPts val="1800"/>
              <a:buNone/>
              <a:defRPr sz="1800" b="1"/>
            </a:lvl3pPr>
            <a:lvl4pPr marL="1828800" lvl="3" indent="-228600" algn="l" rtl="0">
              <a:lnSpc>
                <a:spcPct val="94000"/>
              </a:lnSpc>
              <a:spcBef>
                <a:spcPts val="850"/>
              </a:spcBef>
              <a:spcAft>
                <a:spcPts val="0"/>
              </a:spcAft>
              <a:buSzPts val="1600"/>
              <a:buNone/>
              <a:defRPr sz="1600" b="1"/>
            </a:lvl4pPr>
            <a:lvl5pPr marL="2286000" lvl="4" indent="-228600" algn="l" rtl="0">
              <a:lnSpc>
                <a:spcPct val="94000"/>
              </a:lnSpc>
              <a:spcBef>
                <a:spcPts val="575"/>
              </a:spcBef>
              <a:spcAft>
                <a:spcPts val="0"/>
              </a:spcAft>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3" name="Google Shape;33;p8"/>
          <p:cNvSpPr txBox="1">
            <a:spLocks noGrp="1"/>
          </p:cNvSpPr>
          <p:nvPr>
            <p:ph type="body" idx="4"/>
          </p:nvPr>
        </p:nvSpPr>
        <p:spPr>
          <a:xfrm>
            <a:off x="4629150" y="1878806"/>
            <a:ext cx="3887700" cy="2763300"/>
          </a:xfrm>
          <a:prstGeom prst="rect">
            <a:avLst/>
          </a:prstGeom>
          <a:noFill/>
          <a:ln>
            <a:noFill/>
          </a:ln>
        </p:spPr>
        <p:txBody>
          <a:bodyPr spcFirstLastPara="1" wrap="square" lIns="0" tIns="12950" rIns="0" bIns="0" anchor="t" anchorCtr="0">
            <a:noAutofit/>
          </a:bodyPr>
          <a:lstStyle>
            <a:lvl1pPr marL="457200" lvl="0" indent="-228600" algn="l" rtl="0">
              <a:lnSpc>
                <a:spcPct val="94000"/>
              </a:lnSpc>
              <a:spcBef>
                <a:spcPts val="0"/>
              </a:spcBef>
              <a:spcAft>
                <a:spcPts val="0"/>
              </a:spcAft>
              <a:buSzPts val="2000"/>
              <a:buNone/>
              <a:defRPr/>
            </a:lvl1pPr>
            <a:lvl2pPr marL="914400" lvl="1" indent="-228600" algn="l" rtl="0">
              <a:lnSpc>
                <a:spcPct val="94000"/>
              </a:lnSpc>
              <a:spcBef>
                <a:spcPts val="1425"/>
              </a:spcBef>
              <a:spcAft>
                <a:spcPts val="0"/>
              </a:spcAft>
              <a:buSzPts val="2000"/>
              <a:buNone/>
              <a:defRPr/>
            </a:lvl2pPr>
            <a:lvl3pPr marL="1371600" lvl="2" indent="-228600" algn="l" rtl="0">
              <a:lnSpc>
                <a:spcPct val="94000"/>
              </a:lnSpc>
              <a:spcBef>
                <a:spcPts val="1138"/>
              </a:spcBef>
              <a:spcAft>
                <a:spcPts val="0"/>
              </a:spcAft>
              <a:buSzPts val="2000"/>
              <a:buNone/>
              <a:defRPr/>
            </a:lvl3pPr>
            <a:lvl4pPr marL="1828800" lvl="3" indent="-228600" algn="l" rtl="0">
              <a:lnSpc>
                <a:spcPct val="94000"/>
              </a:lnSpc>
              <a:spcBef>
                <a:spcPts val="850"/>
              </a:spcBef>
              <a:spcAft>
                <a:spcPts val="0"/>
              </a:spcAft>
              <a:buSzPts val="2000"/>
              <a:buNone/>
              <a:defRPr/>
            </a:lvl4pPr>
            <a:lvl5pPr marL="2286000" lvl="4" indent="-228600" algn="l" rtl="0">
              <a:lnSpc>
                <a:spcPct val="94000"/>
              </a:lnSpc>
              <a:spcBef>
                <a:spcPts val="575"/>
              </a:spcBef>
              <a:spcAft>
                <a:spcPts val="0"/>
              </a:spcAft>
              <a:buSzPts val="20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1795450" y="218250"/>
            <a:ext cx="6840600" cy="820200"/>
          </a:xfrm>
          <a:prstGeom prst="rect">
            <a:avLst/>
          </a:prstGeom>
          <a:noFill/>
          <a:ln>
            <a:noFill/>
          </a:ln>
        </p:spPr>
        <p:txBody>
          <a:bodyPr spcFirstLastPara="1" wrap="square" lIns="0" tIns="0" rIns="0" bIns="0" anchor="ctr" anchorCtr="0">
            <a:noAutofit/>
          </a:bodyPr>
          <a:lstStyle>
            <a:lvl1pPr lvl="0" algn="l" rtl="0">
              <a:lnSpc>
                <a:spcPct val="93000"/>
              </a:lnSpc>
              <a:spcBef>
                <a:spcPts val="0"/>
              </a:spcBef>
              <a:spcAft>
                <a:spcPts val="0"/>
              </a:spcAft>
              <a:buSzPts val="1400"/>
              <a:buNone/>
              <a:defRPr/>
            </a:lvl1pPr>
            <a:lvl2pPr lvl="1" algn="l" rtl="0">
              <a:lnSpc>
                <a:spcPct val="93000"/>
              </a:lnSpc>
              <a:spcBef>
                <a:spcPts val="0"/>
              </a:spcBef>
              <a:spcAft>
                <a:spcPts val="0"/>
              </a:spcAft>
              <a:buSzPts val="1400"/>
              <a:buNone/>
              <a:defRPr/>
            </a:lvl2pPr>
            <a:lvl3pPr lvl="2" algn="l" rtl="0">
              <a:lnSpc>
                <a:spcPct val="93000"/>
              </a:lnSpc>
              <a:spcBef>
                <a:spcPts val="0"/>
              </a:spcBef>
              <a:spcAft>
                <a:spcPts val="0"/>
              </a:spcAft>
              <a:buSzPts val="1400"/>
              <a:buNone/>
              <a:defRPr/>
            </a:lvl3pPr>
            <a:lvl4pPr lvl="3" algn="l" rtl="0">
              <a:lnSpc>
                <a:spcPct val="93000"/>
              </a:lnSpc>
              <a:spcBef>
                <a:spcPts val="0"/>
              </a:spcBef>
              <a:spcAft>
                <a:spcPts val="0"/>
              </a:spcAft>
              <a:buSzPts val="1400"/>
              <a:buNone/>
              <a:defRPr/>
            </a:lvl4pPr>
            <a:lvl5pPr lvl="4" algn="l" rtl="0">
              <a:lnSpc>
                <a:spcPct val="93000"/>
              </a:lnSpc>
              <a:spcBef>
                <a:spcPts val="0"/>
              </a:spcBef>
              <a:spcAft>
                <a:spcPts val="0"/>
              </a:spcAft>
              <a:buSzPts val="1400"/>
              <a:buNone/>
              <a:defRPr/>
            </a:lvl5pPr>
            <a:lvl6pPr lvl="5" algn="l" rtl="0">
              <a:lnSpc>
                <a:spcPct val="93000"/>
              </a:lnSpc>
              <a:spcBef>
                <a:spcPts val="0"/>
              </a:spcBef>
              <a:spcAft>
                <a:spcPts val="0"/>
              </a:spcAft>
              <a:buSzPts val="1400"/>
              <a:buNone/>
              <a:defRPr/>
            </a:lvl6pPr>
            <a:lvl7pPr lvl="6" algn="l" rtl="0">
              <a:lnSpc>
                <a:spcPct val="93000"/>
              </a:lnSpc>
              <a:spcBef>
                <a:spcPts val="0"/>
              </a:spcBef>
              <a:spcAft>
                <a:spcPts val="0"/>
              </a:spcAft>
              <a:buSzPts val="1400"/>
              <a:buNone/>
              <a:defRPr/>
            </a:lvl7pPr>
            <a:lvl8pPr lvl="7" algn="l" rtl="0">
              <a:lnSpc>
                <a:spcPct val="93000"/>
              </a:lnSpc>
              <a:spcBef>
                <a:spcPts val="0"/>
              </a:spcBef>
              <a:spcAft>
                <a:spcPts val="0"/>
              </a:spcAft>
              <a:buSzPts val="1400"/>
              <a:buNone/>
              <a:defRPr/>
            </a:lvl8pPr>
            <a:lvl9pPr lvl="8" algn="l" rtl="0">
              <a:lnSpc>
                <a:spcPct val="93000"/>
              </a:lnSpc>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457200" y="1203722"/>
            <a:ext cx="4013100" cy="3356400"/>
          </a:xfrm>
          <a:prstGeom prst="rect">
            <a:avLst/>
          </a:prstGeom>
          <a:noFill/>
          <a:ln>
            <a:noFill/>
          </a:ln>
        </p:spPr>
        <p:txBody>
          <a:bodyPr spcFirstLastPara="1" wrap="square" lIns="0" tIns="12950" rIns="0" bIns="0" anchor="t" anchorCtr="0">
            <a:noAutofit/>
          </a:bodyPr>
          <a:lstStyle>
            <a:lvl1pPr marL="457200" lvl="0" indent="-228600" algn="l" rtl="0">
              <a:lnSpc>
                <a:spcPct val="94000"/>
              </a:lnSpc>
              <a:spcBef>
                <a:spcPts val="0"/>
              </a:spcBef>
              <a:spcAft>
                <a:spcPts val="0"/>
              </a:spcAft>
              <a:buSzPts val="2000"/>
              <a:buNone/>
              <a:defRPr/>
            </a:lvl1pPr>
            <a:lvl2pPr marL="914400" lvl="1" indent="-228600" algn="l" rtl="0">
              <a:lnSpc>
                <a:spcPct val="94000"/>
              </a:lnSpc>
              <a:spcBef>
                <a:spcPts val="1425"/>
              </a:spcBef>
              <a:spcAft>
                <a:spcPts val="0"/>
              </a:spcAft>
              <a:buSzPts val="2000"/>
              <a:buNone/>
              <a:defRPr/>
            </a:lvl2pPr>
            <a:lvl3pPr marL="1371600" lvl="2" indent="-228600" algn="l" rtl="0">
              <a:lnSpc>
                <a:spcPct val="94000"/>
              </a:lnSpc>
              <a:spcBef>
                <a:spcPts val="1138"/>
              </a:spcBef>
              <a:spcAft>
                <a:spcPts val="0"/>
              </a:spcAft>
              <a:buSzPts val="2000"/>
              <a:buNone/>
              <a:defRPr/>
            </a:lvl3pPr>
            <a:lvl4pPr marL="1828800" lvl="3" indent="-228600" algn="l" rtl="0">
              <a:lnSpc>
                <a:spcPct val="94000"/>
              </a:lnSpc>
              <a:spcBef>
                <a:spcPts val="850"/>
              </a:spcBef>
              <a:spcAft>
                <a:spcPts val="0"/>
              </a:spcAft>
              <a:buSzPts val="2000"/>
              <a:buNone/>
              <a:defRPr/>
            </a:lvl4pPr>
            <a:lvl5pPr marL="2286000" lvl="4" indent="-228600" algn="l" rtl="0">
              <a:lnSpc>
                <a:spcPct val="94000"/>
              </a:lnSpc>
              <a:spcBef>
                <a:spcPts val="575"/>
              </a:spcBef>
              <a:spcAft>
                <a:spcPts val="0"/>
              </a:spcAft>
              <a:buSzPts val="20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 name="Google Shape;37;p9"/>
          <p:cNvSpPr txBox="1">
            <a:spLocks noGrp="1"/>
          </p:cNvSpPr>
          <p:nvPr>
            <p:ph type="body" idx="2"/>
          </p:nvPr>
        </p:nvSpPr>
        <p:spPr>
          <a:xfrm>
            <a:off x="4622800" y="1203722"/>
            <a:ext cx="4013100" cy="3356400"/>
          </a:xfrm>
          <a:prstGeom prst="rect">
            <a:avLst/>
          </a:prstGeom>
          <a:noFill/>
          <a:ln>
            <a:noFill/>
          </a:ln>
        </p:spPr>
        <p:txBody>
          <a:bodyPr spcFirstLastPara="1" wrap="square" lIns="0" tIns="12950" rIns="0" bIns="0" anchor="t" anchorCtr="0">
            <a:noAutofit/>
          </a:bodyPr>
          <a:lstStyle>
            <a:lvl1pPr marL="457200" lvl="0" indent="-228600" algn="l" rtl="0">
              <a:lnSpc>
                <a:spcPct val="94000"/>
              </a:lnSpc>
              <a:spcBef>
                <a:spcPts val="0"/>
              </a:spcBef>
              <a:spcAft>
                <a:spcPts val="0"/>
              </a:spcAft>
              <a:buSzPts val="2000"/>
              <a:buNone/>
              <a:defRPr/>
            </a:lvl1pPr>
            <a:lvl2pPr marL="914400" lvl="1" indent="-228600" algn="l" rtl="0">
              <a:lnSpc>
                <a:spcPct val="94000"/>
              </a:lnSpc>
              <a:spcBef>
                <a:spcPts val="1425"/>
              </a:spcBef>
              <a:spcAft>
                <a:spcPts val="0"/>
              </a:spcAft>
              <a:buSzPts val="2000"/>
              <a:buNone/>
              <a:defRPr/>
            </a:lvl2pPr>
            <a:lvl3pPr marL="1371600" lvl="2" indent="-228600" algn="l" rtl="0">
              <a:lnSpc>
                <a:spcPct val="94000"/>
              </a:lnSpc>
              <a:spcBef>
                <a:spcPts val="1138"/>
              </a:spcBef>
              <a:spcAft>
                <a:spcPts val="0"/>
              </a:spcAft>
              <a:buSzPts val="2000"/>
              <a:buNone/>
              <a:defRPr/>
            </a:lvl3pPr>
            <a:lvl4pPr marL="1828800" lvl="3" indent="-228600" algn="l" rtl="0">
              <a:lnSpc>
                <a:spcPct val="94000"/>
              </a:lnSpc>
              <a:spcBef>
                <a:spcPts val="850"/>
              </a:spcBef>
              <a:spcAft>
                <a:spcPts val="0"/>
              </a:spcAft>
              <a:buSzPts val="2000"/>
              <a:buNone/>
              <a:defRPr/>
            </a:lvl4pPr>
            <a:lvl5pPr marL="2286000" lvl="4" indent="-228600" algn="l" rtl="0">
              <a:lnSpc>
                <a:spcPct val="94000"/>
              </a:lnSpc>
              <a:spcBef>
                <a:spcPts val="575"/>
              </a:spcBef>
              <a:spcAft>
                <a:spcPts val="0"/>
              </a:spcAft>
              <a:buSzPts val="20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623888" y="1282304"/>
            <a:ext cx="7886700" cy="2139600"/>
          </a:xfrm>
          <a:prstGeom prst="rect">
            <a:avLst/>
          </a:prstGeom>
          <a:noFill/>
          <a:ln>
            <a:noFill/>
          </a:ln>
        </p:spPr>
        <p:txBody>
          <a:bodyPr spcFirstLastPara="1" wrap="square" lIns="0" tIns="0" rIns="0" bIns="0" anchor="b" anchorCtr="0">
            <a:noAutofit/>
          </a:bodyPr>
          <a:lstStyle>
            <a:lvl1pPr lvl="0" algn="l" rtl="0">
              <a:lnSpc>
                <a:spcPct val="93000"/>
              </a:lnSpc>
              <a:spcBef>
                <a:spcPts val="0"/>
              </a:spcBef>
              <a:spcAft>
                <a:spcPts val="0"/>
              </a:spcAft>
              <a:buSzPts val="1400"/>
              <a:buNone/>
              <a:defRPr sz="6000"/>
            </a:lvl1pPr>
            <a:lvl2pPr lvl="1" algn="l" rtl="0">
              <a:lnSpc>
                <a:spcPct val="93000"/>
              </a:lnSpc>
              <a:spcBef>
                <a:spcPts val="0"/>
              </a:spcBef>
              <a:spcAft>
                <a:spcPts val="0"/>
              </a:spcAft>
              <a:buSzPts val="1400"/>
              <a:buNone/>
              <a:defRPr/>
            </a:lvl2pPr>
            <a:lvl3pPr lvl="2" algn="l" rtl="0">
              <a:lnSpc>
                <a:spcPct val="93000"/>
              </a:lnSpc>
              <a:spcBef>
                <a:spcPts val="0"/>
              </a:spcBef>
              <a:spcAft>
                <a:spcPts val="0"/>
              </a:spcAft>
              <a:buSzPts val="1400"/>
              <a:buNone/>
              <a:defRPr/>
            </a:lvl3pPr>
            <a:lvl4pPr lvl="3" algn="l" rtl="0">
              <a:lnSpc>
                <a:spcPct val="93000"/>
              </a:lnSpc>
              <a:spcBef>
                <a:spcPts val="0"/>
              </a:spcBef>
              <a:spcAft>
                <a:spcPts val="0"/>
              </a:spcAft>
              <a:buSzPts val="1400"/>
              <a:buNone/>
              <a:defRPr/>
            </a:lvl4pPr>
            <a:lvl5pPr lvl="4" algn="l" rtl="0">
              <a:lnSpc>
                <a:spcPct val="93000"/>
              </a:lnSpc>
              <a:spcBef>
                <a:spcPts val="0"/>
              </a:spcBef>
              <a:spcAft>
                <a:spcPts val="0"/>
              </a:spcAft>
              <a:buSzPts val="1400"/>
              <a:buNone/>
              <a:defRPr/>
            </a:lvl5pPr>
            <a:lvl6pPr lvl="5" algn="l" rtl="0">
              <a:lnSpc>
                <a:spcPct val="93000"/>
              </a:lnSpc>
              <a:spcBef>
                <a:spcPts val="0"/>
              </a:spcBef>
              <a:spcAft>
                <a:spcPts val="0"/>
              </a:spcAft>
              <a:buSzPts val="1400"/>
              <a:buNone/>
              <a:defRPr/>
            </a:lvl6pPr>
            <a:lvl7pPr lvl="6" algn="l" rtl="0">
              <a:lnSpc>
                <a:spcPct val="93000"/>
              </a:lnSpc>
              <a:spcBef>
                <a:spcPts val="0"/>
              </a:spcBef>
              <a:spcAft>
                <a:spcPts val="0"/>
              </a:spcAft>
              <a:buSzPts val="1400"/>
              <a:buNone/>
              <a:defRPr/>
            </a:lvl7pPr>
            <a:lvl8pPr lvl="7" algn="l" rtl="0">
              <a:lnSpc>
                <a:spcPct val="93000"/>
              </a:lnSpc>
              <a:spcBef>
                <a:spcPts val="0"/>
              </a:spcBef>
              <a:spcAft>
                <a:spcPts val="0"/>
              </a:spcAft>
              <a:buSzPts val="1400"/>
              <a:buNone/>
              <a:defRPr/>
            </a:lvl8pPr>
            <a:lvl9pPr lvl="8" algn="l" rtl="0">
              <a:lnSpc>
                <a:spcPct val="93000"/>
              </a:lnSpc>
              <a:spcBef>
                <a:spcPts val="0"/>
              </a:spcBef>
              <a:spcAft>
                <a:spcPts val="0"/>
              </a:spcAft>
              <a:buSzPts val="1400"/>
              <a:buNone/>
              <a:defRPr/>
            </a:lvl9pPr>
          </a:lstStyle>
          <a:p>
            <a:endParaRPr/>
          </a:p>
        </p:txBody>
      </p:sp>
      <p:sp>
        <p:nvSpPr>
          <p:cNvPr id="40" name="Google Shape;40;p10"/>
          <p:cNvSpPr txBox="1">
            <a:spLocks noGrp="1"/>
          </p:cNvSpPr>
          <p:nvPr>
            <p:ph type="body" idx="1"/>
          </p:nvPr>
        </p:nvSpPr>
        <p:spPr>
          <a:xfrm>
            <a:off x="623888" y="3442097"/>
            <a:ext cx="7886700" cy="1125000"/>
          </a:xfrm>
          <a:prstGeom prst="rect">
            <a:avLst/>
          </a:prstGeom>
          <a:noFill/>
          <a:ln>
            <a:noFill/>
          </a:ln>
        </p:spPr>
        <p:txBody>
          <a:bodyPr spcFirstLastPara="1" wrap="square" lIns="0" tIns="12950" rIns="0" bIns="0" anchor="t" anchorCtr="0">
            <a:noAutofit/>
          </a:bodyPr>
          <a:lstStyle>
            <a:lvl1pPr marL="457200" lvl="0" indent="-228600" algn="l" rtl="0">
              <a:lnSpc>
                <a:spcPct val="94000"/>
              </a:lnSpc>
              <a:spcBef>
                <a:spcPts val="0"/>
              </a:spcBef>
              <a:spcAft>
                <a:spcPts val="0"/>
              </a:spcAft>
              <a:buSzPts val="2400"/>
              <a:buNone/>
              <a:defRPr sz="2400"/>
            </a:lvl1pPr>
            <a:lvl2pPr marL="914400" lvl="1" indent="-228600" algn="l" rtl="0">
              <a:lnSpc>
                <a:spcPct val="94000"/>
              </a:lnSpc>
              <a:spcBef>
                <a:spcPts val="1425"/>
              </a:spcBef>
              <a:spcAft>
                <a:spcPts val="0"/>
              </a:spcAft>
              <a:buSzPts val="2000"/>
              <a:buNone/>
              <a:defRPr sz="2000"/>
            </a:lvl2pPr>
            <a:lvl3pPr marL="1371600" lvl="2" indent="-228600" algn="l" rtl="0">
              <a:lnSpc>
                <a:spcPct val="94000"/>
              </a:lnSpc>
              <a:spcBef>
                <a:spcPts val="1138"/>
              </a:spcBef>
              <a:spcAft>
                <a:spcPts val="0"/>
              </a:spcAft>
              <a:buSzPts val="1800"/>
              <a:buNone/>
              <a:defRPr sz="1800"/>
            </a:lvl3pPr>
            <a:lvl4pPr marL="1828800" lvl="3" indent="-228600" algn="l" rtl="0">
              <a:lnSpc>
                <a:spcPct val="94000"/>
              </a:lnSpc>
              <a:spcBef>
                <a:spcPts val="850"/>
              </a:spcBef>
              <a:spcAft>
                <a:spcPts val="0"/>
              </a:spcAft>
              <a:buSzPts val="1600"/>
              <a:buNone/>
              <a:defRPr sz="1600"/>
            </a:lvl4pPr>
            <a:lvl5pPr marL="2286000" lvl="4" indent="-228600" algn="l" rtl="0">
              <a:lnSpc>
                <a:spcPct val="94000"/>
              </a:lnSpc>
              <a:spcBef>
                <a:spcPts val="575"/>
              </a:spcBef>
              <a:spcAft>
                <a:spcPts val="0"/>
              </a:spcAft>
              <a:buSzPts val="1600"/>
              <a:buNone/>
              <a:defRPr sz="1600"/>
            </a:lvl5pPr>
            <a:lvl6pPr marL="2743200" lvl="5" indent="-228600" algn="l" rtl="0">
              <a:lnSpc>
                <a:spcPct val="90000"/>
              </a:lnSpc>
              <a:spcBef>
                <a:spcPts val="500"/>
              </a:spcBef>
              <a:spcAft>
                <a:spcPts val="0"/>
              </a:spcAft>
              <a:buClr>
                <a:schemeClr val="dk1"/>
              </a:buClr>
              <a:buSzPts val="1600"/>
              <a:buNone/>
              <a:defRPr sz="1600"/>
            </a:lvl6pPr>
            <a:lvl7pPr marL="3200400" lvl="6" indent="-228600" algn="l" rtl="0">
              <a:lnSpc>
                <a:spcPct val="90000"/>
              </a:lnSpc>
              <a:spcBef>
                <a:spcPts val="500"/>
              </a:spcBef>
              <a:spcAft>
                <a:spcPts val="0"/>
              </a:spcAft>
              <a:buClr>
                <a:schemeClr val="dk1"/>
              </a:buClr>
              <a:buSzPts val="1600"/>
              <a:buNone/>
              <a:defRPr sz="1600"/>
            </a:lvl7pPr>
            <a:lvl8pPr marL="3657600" lvl="7" indent="-228600" algn="l" rtl="0">
              <a:lnSpc>
                <a:spcPct val="90000"/>
              </a:lnSpc>
              <a:spcBef>
                <a:spcPts val="500"/>
              </a:spcBef>
              <a:spcAft>
                <a:spcPts val="0"/>
              </a:spcAft>
              <a:buClr>
                <a:schemeClr val="dk1"/>
              </a:buClr>
              <a:buSzPts val="1600"/>
              <a:buNone/>
              <a:defRPr sz="1600"/>
            </a:lvl8pPr>
            <a:lvl9pPr marL="4114800" lvl="8" indent="-228600" algn="l" rtl="0">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p:nvPr/>
        </p:nvSpPr>
        <p:spPr>
          <a:xfrm>
            <a:off x="0" y="0"/>
            <a:ext cx="1217100" cy="5143500"/>
          </a:xfrm>
          <a:prstGeom prst="rect">
            <a:avLst/>
          </a:prstGeom>
          <a:solidFill>
            <a:srgbClr val="B2C94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lt1"/>
              </a:solidFill>
              <a:latin typeface="Arial"/>
              <a:ea typeface="Arial"/>
              <a:cs typeface="Arial"/>
              <a:sym typeface="Arial"/>
            </a:endParaRPr>
          </a:p>
        </p:txBody>
      </p:sp>
      <p:sp>
        <p:nvSpPr>
          <p:cNvPr id="7" name="Google Shape;7;p1"/>
          <p:cNvSpPr txBox="1">
            <a:spLocks noGrp="1"/>
          </p:cNvSpPr>
          <p:nvPr>
            <p:ph type="title"/>
          </p:nvPr>
        </p:nvSpPr>
        <p:spPr>
          <a:xfrm>
            <a:off x="1795450" y="218250"/>
            <a:ext cx="6840600" cy="820200"/>
          </a:xfrm>
          <a:prstGeom prst="rect">
            <a:avLst/>
          </a:prstGeom>
          <a:noFill/>
          <a:ln>
            <a:noFill/>
          </a:ln>
        </p:spPr>
        <p:txBody>
          <a:bodyPr spcFirstLastPara="1" wrap="square" lIns="0" tIns="0" rIns="0" bIns="0" anchor="ctr" anchorCtr="0">
            <a:noAutofit/>
          </a:bodyPr>
          <a:lstStyle>
            <a:lvl1pPr marR="0" lvl="0" algn="l" rtl="0">
              <a:lnSpc>
                <a:spcPct val="93000"/>
              </a:lnSpc>
              <a:spcBef>
                <a:spcPts val="0"/>
              </a:spcBef>
              <a:spcAft>
                <a:spcPts val="0"/>
              </a:spcAft>
              <a:buClr>
                <a:srgbClr val="DC7F33"/>
              </a:buClr>
              <a:buSzPts val="1400"/>
              <a:buFont typeface="Calibri"/>
              <a:buNone/>
              <a:defRPr sz="3000" b="1" i="0" u="none" strike="noStrike" cap="none">
                <a:solidFill>
                  <a:srgbClr val="DC7F33"/>
                </a:solidFill>
                <a:latin typeface="Calibri"/>
                <a:ea typeface="Calibri"/>
                <a:cs typeface="Calibri"/>
                <a:sym typeface="Calibri"/>
              </a:defRPr>
            </a:lvl1pPr>
            <a:lvl2pPr marR="0" lvl="1" algn="l" rtl="0">
              <a:lnSpc>
                <a:spcPct val="93000"/>
              </a:lnSpc>
              <a:spcBef>
                <a:spcPts val="0"/>
              </a:spcBef>
              <a:spcAft>
                <a:spcPts val="0"/>
              </a:spcAft>
              <a:buClr>
                <a:srgbClr val="6BBE4E"/>
              </a:buClr>
              <a:buSzPts val="1400"/>
              <a:buFont typeface="Calibri"/>
              <a:buNone/>
              <a:defRPr sz="3000" b="1" i="0" u="none" strike="noStrike" cap="none">
                <a:solidFill>
                  <a:srgbClr val="6BBE4E"/>
                </a:solidFill>
                <a:latin typeface="Calibri"/>
                <a:ea typeface="Calibri"/>
                <a:cs typeface="Calibri"/>
                <a:sym typeface="Calibri"/>
              </a:defRPr>
            </a:lvl2pPr>
            <a:lvl3pPr marR="0" lvl="2" algn="l" rtl="0">
              <a:lnSpc>
                <a:spcPct val="93000"/>
              </a:lnSpc>
              <a:spcBef>
                <a:spcPts val="0"/>
              </a:spcBef>
              <a:spcAft>
                <a:spcPts val="0"/>
              </a:spcAft>
              <a:buClr>
                <a:srgbClr val="6BBE4E"/>
              </a:buClr>
              <a:buSzPts val="1400"/>
              <a:buFont typeface="Calibri"/>
              <a:buNone/>
              <a:defRPr sz="3000" b="1" i="0" u="none" strike="noStrike" cap="none">
                <a:solidFill>
                  <a:srgbClr val="6BBE4E"/>
                </a:solidFill>
                <a:latin typeface="Calibri"/>
                <a:ea typeface="Calibri"/>
                <a:cs typeface="Calibri"/>
                <a:sym typeface="Calibri"/>
              </a:defRPr>
            </a:lvl3pPr>
            <a:lvl4pPr marR="0" lvl="3" algn="l" rtl="0">
              <a:lnSpc>
                <a:spcPct val="93000"/>
              </a:lnSpc>
              <a:spcBef>
                <a:spcPts val="0"/>
              </a:spcBef>
              <a:spcAft>
                <a:spcPts val="0"/>
              </a:spcAft>
              <a:buClr>
                <a:srgbClr val="6BBE4E"/>
              </a:buClr>
              <a:buSzPts val="1400"/>
              <a:buFont typeface="Calibri"/>
              <a:buNone/>
              <a:defRPr sz="3000" b="1" i="0" u="none" strike="noStrike" cap="none">
                <a:solidFill>
                  <a:srgbClr val="6BBE4E"/>
                </a:solidFill>
                <a:latin typeface="Calibri"/>
                <a:ea typeface="Calibri"/>
                <a:cs typeface="Calibri"/>
                <a:sym typeface="Calibri"/>
              </a:defRPr>
            </a:lvl4pPr>
            <a:lvl5pPr marR="0" lvl="4" algn="l" rtl="0">
              <a:lnSpc>
                <a:spcPct val="93000"/>
              </a:lnSpc>
              <a:spcBef>
                <a:spcPts val="0"/>
              </a:spcBef>
              <a:spcAft>
                <a:spcPts val="0"/>
              </a:spcAft>
              <a:buClr>
                <a:srgbClr val="6BBE4E"/>
              </a:buClr>
              <a:buSzPts val="1400"/>
              <a:buFont typeface="Calibri"/>
              <a:buNone/>
              <a:defRPr sz="3000" b="1" i="0" u="none" strike="noStrike" cap="none">
                <a:solidFill>
                  <a:srgbClr val="6BBE4E"/>
                </a:solidFill>
                <a:latin typeface="Calibri"/>
                <a:ea typeface="Calibri"/>
                <a:cs typeface="Calibri"/>
                <a:sym typeface="Calibri"/>
              </a:defRPr>
            </a:lvl5pPr>
            <a:lvl6pPr marR="0" lvl="5" algn="l" rtl="0">
              <a:lnSpc>
                <a:spcPct val="93000"/>
              </a:lnSpc>
              <a:spcBef>
                <a:spcPts val="0"/>
              </a:spcBef>
              <a:spcAft>
                <a:spcPts val="0"/>
              </a:spcAft>
              <a:buClr>
                <a:srgbClr val="6BBE4E"/>
              </a:buClr>
              <a:buSzPts val="1400"/>
              <a:buFont typeface="Calibri"/>
              <a:buNone/>
              <a:defRPr sz="3000" b="1" i="0" u="none" strike="noStrike" cap="none">
                <a:solidFill>
                  <a:srgbClr val="6BBE4E"/>
                </a:solidFill>
                <a:latin typeface="Calibri"/>
                <a:ea typeface="Calibri"/>
                <a:cs typeface="Calibri"/>
                <a:sym typeface="Calibri"/>
              </a:defRPr>
            </a:lvl6pPr>
            <a:lvl7pPr marR="0" lvl="6" algn="l" rtl="0">
              <a:lnSpc>
                <a:spcPct val="93000"/>
              </a:lnSpc>
              <a:spcBef>
                <a:spcPts val="0"/>
              </a:spcBef>
              <a:spcAft>
                <a:spcPts val="0"/>
              </a:spcAft>
              <a:buClr>
                <a:srgbClr val="6BBE4E"/>
              </a:buClr>
              <a:buSzPts val="1400"/>
              <a:buFont typeface="Calibri"/>
              <a:buNone/>
              <a:defRPr sz="3000" b="1" i="0" u="none" strike="noStrike" cap="none">
                <a:solidFill>
                  <a:srgbClr val="6BBE4E"/>
                </a:solidFill>
                <a:latin typeface="Calibri"/>
                <a:ea typeface="Calibri"/>
                <a:cs typeface="Calibri"/>
                <a:sym typeface="Calibri"/>
              </a:defRPr>
            </a:lvl7pPr>
            <a:lvl8pPr marR="0" lvl="7" algn="l" rtl="0">
              <a:lnSpc>
                <a:spcPct val="93000"/>
              </a:lnSpc>
              <a:spcBef>
                <a:spcPts val="0"/>
              </a:spcBef>
              <a:spcAft>
                <a:spcPts val="0"/>
              </a:spcAft>
              <a:buClr>
                <a:srgbClr val="6BBE4E"/>
              </a:buClr>
              <a:buSzPts val="1400"/>
              <a:buFont typeface="Calibri"/>
              <a:buNone/>
              <a:defRPr sz="3000" b="1" i="0" u="none" strike="noStrike" cap="none">
                <a:solidFill>
                  <a:srgbClr val="6BBE4E"/>
                </a:solidFill>
                <a:latin typeface="Calibri"/>
                <a:ea typeface="Calibri"/>
                <a:cs typeface="Calibri"/>
                <a:sym typeface="Calibri"/>
              </a:defRPr>
            </a:lvl8pPr>
            <a:lvl9pPr marR="0" lvl="8" algn="l" rtl="0">
              <a:lnSpc>
                <a:spcPct val="93000"/>
              </a:lnSpc>
              <a:spcBef>
                <a:spcPts val="0"/>
              </a:spcBef>
              <a:spcAft>
                <a:spcPts val="0"/>
              </a:spcAft>
              <a:buClr>
                <a:srgbClr val="6BBE4E"/>
              </a:buClr>
              <a:buSzPts val="1400"/>
              <a:buFont typeface="Calibri"/>
              <a:buNone/>
              <a:defRPr sz="3000" b="1" i="0" u="none" strike="noStrike" cap="none">
                <a:solidFill>
                  <a:srgbClr val="6BBE4E"/>
                </a:solidFill>
                <a:latin typeface="Calibri"/>
                <a:ea typeface="Calibri"/>
                <a:cs typeface="Calibri"/>
                <a:sym typeface="Calibri"/>
              </a:defRPr>
            </a:lvl9pPr>
          </a:lstStyle>
          <a:p>
            <a:endParaRPr/>
          </a:p>
        </p:txBody>
      </p:sp>
      <p:sp>
        <p:nvSpPr>
          <p:cNvPr id="8" name="Google Shape;8;p1"/>
          <p:cNvSpPr txBox="1">
            <a:spLocks noGrp="1"/>
          </p:cNvSpPr>
          <p:nvPr>
            <p:ph type="body" idx="1"/>
          </p:nvPr>
        </p:nvSpPr>
        <p:spPr>
          <a:xfrm>
            <a:off x="1459275" y="1339175"/>
            <a:ext cx="7176900" cy="3187200"/>
          </a:xfrm>
          <a:prstGeom prst="rect">
            <a:avLst/>
          </a:prstGeom>
          <a:noFill/>
          <a:ln>
            <a:noFill/>
          </a:ln>
        </p:spPr>
        <p:txBody>
          <a:bodyPr spcFirstLastPara="1" wrap="square" lIns="0" tIns="12950" rIns="0" bIns="0" anchor="t" anchorCtr="0">
            <a:noAutofit/>
          </a:bodyPr>
          <a:lstStyle>
            <a:lvl1pPr marL="457200" marR="0" lvl="0" indent="-228600" algn="l" rtl="0">
              <a:lnSpc>
                <a:spcPct val="94000"/>
              </a:lnSpc>
              <a:spcBef>
                <a:spcPts val="0"/>
              </a:spcBef>
              <a:spcAft>
                <a:spcPts val="0"/>
              </a:spcAft>
              <a:buSzPts val="2000"/>
              <a:buFont typeface="Calibri"/>
              <a:buNone/>
              <a:defRPr sz="2000" i="0" u="none" strike="noStrike" cap="none">
                <a:solidFill>
                  <a:srgbClr val="000000"/>
                </a:solidFill>
                <a:latin typeface="Calibri"/>
                <a:ea typeface="Calibri"/>
                <a:cs typeface="Calibri"/>
                <a:sym typeface="Calibri"/>
              </a:defRPr>
            </a:lvl1pPr>
            <a:lvl2pPr marL="914400" marR="0" lvl="1" indent="-228600" algn="l" rtl="0">
              <a:lnSpc>
                <a:spcPct val="94000"/>
              </a:lnSpc>
              <a:spcBef>
                <a:spcPts val="1425"/>
              </a:spcBef>
              <a:spcAft>
                <a:spcPts val="0"/>
              </a:spcAft>
              <a:buSzPts val="2000"/>
              <a:buFont typeface="Calibri"/>
              <a:buNone/>
              <a:defRPr sz="2000" i="0" u="none" strike="noStrike" cap="none">
                <a:solidFill>
                  <a:srgbClr val="000000"/>
                </a:solidFill>
                <a:latin typeface="Calibri"/>
                <a:ea typeface="Calibri"/>
                <a:cs typeface="Calibri"/>
                <a:sym typeface="Calibri"/>
              </a:defRPr>
            </a:lvl2pPr>
            <a:lvl3pPr marL="1371600" marR="0" lvl="2" indent="-228600" algn="l" rtl="0">
              <a:lnSpc>
                <a:spcPct val="94000"/>
              </a:lnSpc>
              <a:spcBef>
                <a:spcPts val="1138"/>
              </a:spcBef>
              <a:spcAft>
                <a:spcPts val="0"/>
              </a:spcAft>
              <a:buSzPts val="2000"/>
              <a:buFont typeface="Calibri"/>
              <a:buNone/>
              <a:defRPr sz="2000" i="0" u="none" strike="noStrike" cap="none">
                <a:solidFill>
                  <a:srgbClr val="000000"/>
                </a:solidFill>
                <a:latin typeface="Calibri"/>
                <a:ea typeface="Calibri"/>
                <a:cs typeface="Calibri"/>
                <a:sym typeface="Calibri"/>
              </a:defRPr>
            </a:lvl3pPr>
            <a:lvl4pPr marL="1828800" marR="0" lvl="3" indent="-228600" algn="l" rtl="0">
              <a:lnSpc>
                <a:spcPct val="94000"/>
              </a:lnSpc>
              <a:spcBef>
                <a:spcPts val="850"/>
              </a:spcBef>
              <a:spcAft>
                <a:spcPts val="0"/>
              </a:spcAft>
              <a:buSzPts val="2000"/>
              <a:buFont typeface="Calibri"/>
              <a:buNone/>
              <a:defRPr sz="2000" i="0" u="none" strike="noStrike" cap="none">
                <a:solidFill>
                  <a:srgbClr val="000000"/>
                </a:solidFill>
                <a:latin typeface="Calibri"/>
                <a:ea typeface="Calibri"/>
                <a:cs typeface="Calibri"/>
                <a:sym typeface="Calibri"/>
              </a:defRPr>
            </a:lvl4pPr>
            <a:lvl5pPr marL="2286000" marR="0" lvl="4" indent="-228600" algn="l" rtl="0">
              <a:lnSpc>
                <a:spcPct val="94000"/>
              </a:lnSpc>
              <a:spcBef>
                <a:spcPts val="575"/>
              </a:spcBef>
              <a:spcAft>
                <a:spcPts val="0"/>
              </a:spcAft>
              <a:buSzPts val="2000"/>
              <a:buFont typeface="Calibri"/>
              <a:buNone/>
              <a:defRPr sz="2000" i="0" u="none" strike="noStrike" cap="none">
                <a:solidFill>
                  <a:srgbClr val="000000"/>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Calibri"/>
              <a:buChar char="•"/>
              <a:defRPr sz="200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Calibri"/>
              <a:buChar char="•"/>
              <a:defRPr sz="200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Calibri"/>
              <a:buChar char="•"/>
              <a:defRPr sz="200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Calibri"/>
              <a:buChar char="•"/>
              <a:defRPr sz="2000" i="0" u="none" strike="noStrike" cap="none">
                <a:solidFill>
                  <a:schemeClr val="dk1"/>
                </a:solidFill>
                <a:latin typeface="Calibri"/>
                <a:ea typeface="Calibri"/>
                <a:cs typeface="Calibri"/>
                <a:sym typeface="Calibri"/>
              </a:defRPr>
            </a:lvl9pPr>
          </a:lstStyle>
          <a:p>
            <a:endParaRPr/>
          </a:p>
        </p:txBody>
      </p:sp>
      <p:pic>
        <p:nvPicPr>
          <p:cNvPr id="9" name="Google Shape;9;p1"/>
          <p:cNvPicPr preferRelativeResize="0"/>
          <p:nvPr/>
        </p:nvPicPr>
        <p:blipFill rotWithShape="1">
          <a:blip r:embed="rId13">
            <a:alphaModFix/>
          </a:blip>
          <a:srcRect/>
          <a:stretch/>
        </p:blipFill>
        <p:spPr>
          <a:xfrm>
            <a:off x="233050" y="170638"/>
            <a:ext cx="751000" cy="915425"/>
          </a:xfrm>
          <a:prstGeom prst="rect">
            <a:avLst/>
          </a:prstGeom>
          <a:noFill/>
          <a:ln>
            <a:noFill/>
          </a:ln>
        </p:spPr>
      </p:pic>
      <p:pic>
        <p:nvPicPr>
          <p:cNvPr id="10" name="Google Shape;10;p1"/>
          <p:cNvPicPr preferRelativeResize="0"/>
          <p:nvPr/>
        </p:nvPicPr>
        <p:blipFill>
          <a:blip r:embed="rId14"/>
          <a:srcRect/>
          <a:stretch/>
        </p:blipFill>
        <p:spPr>
          <a:xfrm>
            <a:off x="8078413" y="4797636"/>
            <a:ext cx="944935" cy="30776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jpe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jpeg"/><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jpeg"/><Relationship Id="rId5" Type="http://schemas.openxmlformats.org/officeDocument/2006/relationships/image" Target="../media/image6.jp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13"/>
          <p:cNvSpPr/>
          <p:nvPr/>
        </p:nvSpPr>
        <p:spPr>
          <a:xfrm>
            <a:off x="2163350" y="735823"/>
            <a:ext cx="4488600" cy="364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txBox="1"/>
          <p:nvPr/>
        </p:nvSpPr>
        <p:spPr>
          <a:xfrm>
            <a:off x="2288450" y="1489925"/>
            <a:ext cx="4238400" cy="49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6000" b="1">
                <a:solidFill>
                  <a:srgbClr val="B2C949"/>
                </a:solidFill>
                <a:latin typeface="Calibri"/>
                <a:ea typeface="Calibri"/>
                <a:cs typeface="Calibri"/>
                <a:sym typeface="Calibri"/>
              </a:rPr>
              <a:t>Ontwerp</a:t>
            </a:r>
            <a:endParaRPr sz="6000" b="1">
              <a:solidFill>
                <a:srgbClr val="B2C949"/>
              </a:solidFill>
              <a:latin typeface="Calibri"/>
              <a:ea typeface="Calibri"/>
              <a:cs typeface="Calibri"/>
              <a:sym typeface="Calibri"/>
            </a:endParaRPr>
          </a:p>
          <a:p>
            <a:pPr marL="0" lvl="0" indent="0" algn="ctr" rtl="0">
              <a:spcBef>
                <a:spcPts val="0"/>
              </a:spcBef>
              <a:spcAft>
                <a:spcPts val="0"/>
              </a:spcAft>
              <a:buNone/>
            </a:pPr>
            <a:r>
              <a:rPr lang="en-GB" sz="6000" b="1">
                <a:solidFill>
                  <a:srgbClr val="B2C949"/>
                </a:solidFill>
                <a:latin typeface="Calibri"/>
                <a:ea typeface="Calibri"/>
                <a:cs typeface="Calibri"/>
                <a:sym typeface="Calibri"/>
              </a:rPr>
              <a:t>je mee?</a:t>
            </a:r>
            <a:endParaRPr sz="6000" b="1">
              <a:solidFill>
                <a:srgbClr val="B2C949"/>
              </a:solidFill>
              <a:latin typeface="Calibri"/>
              <a:ea typeface="Calibri"/>
              <a:cs typeface="Calibri"/>
              <a:sym typeface="Calibri"/>
            </a:endParaRPr>
          </a:p>
        </p:txBody>
      </p:sp>
      <p:sp>
        <p:nvSpPr>
          <p:cNvPr id="53" name="Google Shape;53;p13"/>
          <p:cNvSpPr/>
          <p:nvPr/>
        </p:nvSpPr>
        <p:spPr>
          <a:xfrm>
            <a:off x="17700" y="0"/>
            <a:ext cx="9144000" cy="5143500"/>
          </a:xfrm>
          <a:prstGeom prst="rect">
            <a:avLst/>
          </a:prstGeom>
          <a:solidFill>
            <a:srgbClr val="B2C949"/>
          </a:solidFill>
          <a:ln w="9525" cap="flat" cmpd="sng">
            <a:solidFill>
              <a:srgbClr val="B2C9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 name="Google Shape;54;p13"/>
          <p:cNvPicPr preferRelativeResize="0"/>
          <p:nvPr/>
        </p:nvPicPr>
        <p:blipFill>
          <a:blip r:embed="rId3">
            <a:alphaModFix/>
          </a:blip>
          <a:stretch>
            <a:fillRect/>
          </a:stretch>
        </p:blipFill>
        <p:spPr>
          <a:xfrm>
            <a:off x="1236500" y="795338"/>
            <a:ext cx="2914650" cy="3552825"/>
          </a:xfrm>
          <a:prstGeom prst="rect">
            <a:avLst/>
          </a:prstGeom>
          <a:noFill/>
          <a:ln>
            <a:noFill/>
          </a:ln>
        </p:spPr>
      </p:pic>
      <p:sp>
        <p:nvSpPr>
          <p:cNvPr id="55" name="Google Shape;55;p13"/>
          <p:cNvSpPr txBox="1"/>
          <p:nvPr/>
        </p:nvSpPr>
        <p:spPr>
          <a:xfrm>
            <a:off x="4855075" y="1544775"/>
            <a:ext cx="30210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6000" b="1">
                <a:solidFill>
                  <a:schemeClr val="lt1"/>
                </a:solidFill>
                <a:latin typeface="Calibri"/>
                <a:ea typeface="Calibri"/>
                <a:cs typeface="Calibri"/>
                <a:sym typeface="Calibri"/>
              </a:rPr>
              <a:t>Ontwerp je mee?</a:t>
            </a:r>
            <a:endParaRPr sz="6000" b="1">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1795450" y="218250"/>
            <a:ext cx="6840600" cy="82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a:t>4 Circulair ontwerpen </a:t>
            </a:r>
            <a:endParaRPr b="1"/>
          </a:p>
        </p:txBody>
      </p:sp>
      <p:sp>
        <p:nvSpPr>
          <p:cNvPr id="126" name="Google Shape;126;p22"/>
          <p:cNvSpPr txBox="1">
            <a:spLocks noGrp="1"/>
          </p:cNvSpPr>
          <p:nvPr>
            <p:ph type="body" idx="1"/>
          </p:nvPr>
        </p:nvSpPr>
        <p:spPr>
          <a:xfrm>
            <a:off x="1795450" y="1204275"/>
            <a:ext cx="4451100" cy="3584100"/>
          </a:xfrm>
          <a:prstGeom prst="rect">
            <a:avLst/>
          </a:prstGeom>
        </p:spPr>
        <p:txBody>
          <a:bodyPr spcFirstLastPara="1" wrap="square" lIns="0" tIns="12950" rIns="0" bIns="0" anchor="t" anchorCtr="0">
            <a:noAutofit/>
          </a:bodyPr>
          <a:lstStyle/>
          <a:p>
            <a:pPr marL="0" lvl="0" indent="0" algn="l" rtl="0">
              <a:lnSpc>
                <a:spcPct val="150000"/>
              </a:lnSpc>
              <a:spcBef>
                <a:spcPts val="0"/>
              </a:spcBef>
              <a:spcAft>
                <a:spcPts val="0"/>
              </a:spcAft>
              <a:buNone/>
            </a:pPr>
            <a:r>
              <a:rPr lang="en-GB" sz="1600" b="1">
                <a:solidFill>
                  <a:schemeClr val="dk1"/>
                </a:solidFill>
              </a:rPr>
              <a:t>Hoe kun je circulair ontwerpen?</a:t>
            </a:r>
            <a:endParaRPr sz="1600" b="1">
              <a:solidFill>
                <a:schemeClr val="dk1"/>
              </a:solidFill>
            </a:endParaRPr>
          </a:p>
          <a:p>
            <a:pPr marL="0" lvl="0" indent="0" algn="l" rtl="0">
              <a:lnSpc>
                <a:spcPct val="150000"/>
              </a:lnSpc>
              <a:spcBef>
                <a:spcPts val="0"/>
              </a:spcBef>
              <a:spcAft>
                <a:spcPts val="0"/>
              </a:spcAft>
              <a:buNone/>
            </a:pPr>
            <a:endParaRPr sz="1600">
              <a:solidFill>
                <a:schemeClr val="dk1"/>
              </a:solidFill>
            </a:endParaRPr>
          </a:p>
          <a:p>
            <a:pPr marL="0" lvl="0" indent="0" algn="l" rtl="0">
              <a:lnSpc>
                <a:spcPct val="150000"/>
              </a:lnSpc>
              <a:spcBef>
                <a:spcPts val="0"/>
              </a:spcBef>
              <a:spcAft>
                <a:spcPts val="0"/>
              </a:spcAft>
              <a:buNone/>
            </a:pPr>
            <a:r>
              <a:rPr lang="en-GB" sz="1600">
                <a:solidFill>
                  <a:schemeClr val="dk1"/>
                </a:solidFill>
              </a:rPr>
              <a:t>Stel jezelf vier vragen:</a:t>
            </a:r>
            <a:endParaRPr sz="1600">
              <a:solidFill>
                <a:schemeClr val="dk1"/>
              </a:solidFill>
            </a:endParaRPr>
          </a:p>
          <a:p>
            <a:pPr marL="457200" lvl="0" indent="-330200" algn="l" rtl="0">
              <a:lnSpc>
                <a:spcPct val="150000"/>
              </a:lnSpc>
              <a:spcBef>
                <a:spcPts val="0"/>
              </a:spcBef>
              <a:spcAft>
                <a:spcPts val="0"/>
              </a:spcAft>
              <a:buClr>
                <a:schemeClr val="dk1"/>
              </a:buClr>
              <a:buSzPts val="1600"/>
              <a:buAutoNum type="arabicPeriod"/>
            </a:pPr>
            <a:r>
              <a:rPr lang="en-GB" sz="1600">
                <a:solidFill>
                  <a:schemeClr val="dk1"/>
                </a:solidFill>
              </a:rPr>
              <a:t>Is het product wel écht nodig?</a:t>
            </a:r>
            <a:endParaRPr sz="1600">
              <a:solidFill>
                <a:schemeClr val="dk1"/>
              </a:solidFill>
            </a:endParaRPr>
          </a:p>
          <a:p>
            <a:pPr marL="457200" lvl="0" indent="-330200" algn="l" rtl="0">
              <a:lnSpc>
                <a:spcPct val="150000"/>
              </a:lnSpc>
              <a:spcBef>
                <a:spcPts val="0"/>
              </a:spcBef>
              <a:spcAft>
                <a:spcPts val="0"/>
              </a:spcAft>
              <a:buClr>
                <a:schemeClr val="dk1"/>
              </a:buClr>
              <a:buSzPts val="1600"/>
              <a:buAutoNum type="arabicPeriod"/>
            </a:pPr>
            <a:r>
              <a:rPr lang="en-GB" sz="1600">
                <a:solidFill>
                  <a:schemeClr val="dk1"/>
                </a:solidFill>
              </a:rPr>
              <a:t>Kun je het product lang en vaak gebruiken?</a:t>
            </a:r>
            <a:endParaRPr sz="1600">
              <a:solidFill>
                <a:schemeClr val="dk1"/>
              </a:solidFill>
            </a:endParaRPr>
          </a:p>
          <a:p>
            <a:pPr marL="457200" lvl="0" indent="-330200" algn="l" rtl="0">
              <a:lnSpc>
                <a:spcPct val="150000"/>
              </a:lnSpc>
              <a:spcBef>
                <a:spcPts val="0"/>
              </a:spcBef>
              <a:spcAft>
                <a:spcPts val="0"/>
              </a:spcAft>
              <a:buClr>
                <a:schemeClr val="dk1"/>
              </a:buClr>
              <a:buSzPts val="1600"/>
              <a:buAutoNum type="arabicPeriod"/>
            </a:pPr>
            <a:r>
              <a:rPr lang="en-GB" sz="1600">
                <a:solidFill>
                  <a:schemeClr val="dk1"/>
                </a:solidFill>
              </a:rPr>
              <a:t>Kun je het product makkelijk repareren?</a:t>
            </a:r>
            <a:endParaRPr sz="1600">
              <a:solidFill>
                <a:schemeClr val="dk1"/>
              </a:solidFill>
            </a:endParaRPr>
          </a:p>
          <a:p>
            <a:pPr marL="457200" lvl="0" indent="-330200" algn="l" rtl="0">
              <a:lnSpc>
                <a:spcPct val="150000"/>
              </a:lnSpc>
              <a:spcBef>
                <a:spcPts val="0"/>
              </a:spcBef>
              <a:spcAft>
                <a:spcPts val="0"/>
              </a:spcAft>
              <a:buClr>
                <a:schemeClr val="dk1"/>
              </a:buClr>
              <a:buSzPts val="1600"/>
              <a:buAutoNum type="arabicPeriod"/>
            </a:pPr>
            <a:r>
              <a:rPr lang="en-GB" sz="1600">
                <a:solidFill>
                  <a:schemeClr val="dk1"/>
                </a:solidFill>
              </a:rPr>
              <a:t>Kun je onderdelen opnieuw gebruiken?</a:t>
            </a:r>
            <a:endParaRPr sz="1200">
              <a:solidFill>
                <a:schemeClr val="dk1"/>
              </a:solidFill>
            </a:endParaRPr>
          </a:p>
          <a:p>
            <a:pPr marL="457200" lvl="0" indent="0" algn="l" rtl="0">
              <a:lnSpc>
                <a:spcPct val="150000"/>
              </a:lnSpc>
              <a:spcBef>
                <a:spcPts val="0"/>
              </a:spcBef>
              <a:spcAft>
                <a:spcPts val="0"/>
              </a:spcAft>
              <a:buNone/>
            </a:pPr>
            <a:r>
              <a:rPr lang="en-GB" sz="1600">
                <a:solidFill>
                  <a:schemeClr val="dk1"/>
                </a:solidFill>
              </a:rPr>
              <a:t>   </a:t>
            </a:r>
            <a:endParaRPr sz="1600">
              <a:solidFill>
                <a:schemeClr val="dk1"/>
              </a:solidFill>
            </a:endParaRPr>
          </a:p>
        </p:txBody>
      </p:sp>
      <p:cxnSp>
        <p:nvCxnSpPr>
          <p:cNvPr id="127" name="Google Shape;127;p22"/>
          <p:cNvCxnSpPr/>
          <p:nvPr/>
        </p:nvCxnSpPr>
        <p:spPr>
          <a:xfrm rot="10800000">
            <a:off x="6843100" y="2722025"/>
            <a:ext cx="0" cy="992100"/>
          </a:xfrm>
          <a:prstGeom prst="straightConnector1">
            <a:avLst/>
          </a:prstGeom>
          <a:noFill/>
          <a:ln w="19050" cap="flat" cmpd="sng">
            <a:solidFill>
              <a:srgbClr val="B2C949"/>
            </a:solidFill>
            <a:prstDash val="solid"/>
            <a:round/>
            <a:headEnd type="none" w="med" len="med"/>
            <a:tailEnd type="stealth" w="med" len="med"/>
          </a:ln>
        </p:spPr>
      </p:cxnSp>
      <p:sp>
        <p:nvSpPr>
          <p:cNvPr id="128" name="Google Shape;128;p22"/>
          <p:cNvSpPr txBox="1"/>
          <p:nvPr/>
        </p:nvSpPr>
        <p:spPr>
          <a:xfrm>
            <a:off x="6246550" y="2106375"/>
            <a:ext cx="1193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rgbClr val="B2C949"/>
                </a:solidFill>
                <a:latin typeface="Calibri"/>
                <a:ea typeface="Calibri"/>
                <a:cs typeface="Calibri"/>
                <a:sym typeface="Calibri"/>
              </a:rPr>
              <a:t>belangrijkste vraag!</a:t>
            </a:r>
            <a:endParaRPr b="1">
              <a:solidFill>
                <a:srgbClr val="B2C949"/>
              </a:solidFill>
              <a:latin typeface="Calibri"/>
              <a:ea typeface="Calibri"/>
              <a:cs typeface="Calibri"/>
              <a:sym typeface="Calibri"/>
            </a:endParaRPr>
          </a:p>
        </p:txBody>
      </p:sp>
      <p:pic>
        <p:nvPicPr>
          <p:cNvPr id="6" name="Picture 2">
            <a:extLst>
              <a:ext uri="{FF2B5EF4-FFF2-40B4-BE49-F238E27FC236}">
                <a16:creationId xmlns:a16="http://schemas.microsoft.com/office/drawing/2014/main" id="{92A97183-715F-417D-879C-29064EF35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500" y="4515591"/>
            <a:ext cx="1491447" cy="6279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1795450" y="218250"/>
            <a:ext cx="6840600" cy="82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a:t>4 Circulair ontwerpen </a:t>
            </a:r>
            <a:endParaRPr b="1"/>
          </a:p>
        </p:txBody>
      </p:sp>
      <p:sp>
        <p:nvSpPr>
          <p:cNvPr id="11" name="Google Shape;134;p23">
            <a:extLst>
              <a:ext uri="{FF2B5EF4-FFF2-40B4-BE49-F238E27FC236}">
                <a16:creationId xmlns:a16="http://schemas.microsoft.com/office/drawing/2014/main" id="{8D3B1334-3062-43C2-9B1D-B909F5B4C4E9}"/>
              </a:ext>
            </a:extLst>
          </p:cNvPr>
          <p:cNvSpPr txBox="1">
            <a:spLocks noGrp="1"/>
          </p:cNvSpPr>
          <p:nvPr>
            <p:ph type="body" idx="1"/>
          </p:nvPr>
        </p:nvSpPr>
        <p:spPr>
          <a:xfrm>
            <a:off x="1643050" y="1204275"/>
            <a:ext cx="7431900" cy="3584100"/>
          </a:xfrm>
          <a:prstGeom prst="rect">
            <a:avLst/>
          </a:prstGeom>
        </p:spPr>
        <p:txBody>
          <a:bodyPr spcFirstLastPara="1" wrap="square" lIns="0" tIns="12950" rIns="0" bIns="0" anchor="t" anchorCtr="0">
            <a:noAutofit/>
          </a:bodyPr>
          <a:lstStyle/>
          <a:p>
            <a:pPr marL="0" lvl="0" indent="0" algn="l" rtl="0">
              <a:lnSpc>
                <a:spcPct val="150000"/>
              </a:lnSpc>
              <a:spcBef>
                <a:spcPts val="0"/>
              </a:spcBef>
              <a:spcAft>
                <a:spcPts val="0"/>
              </a:spcAft>
              <a:buNone/>
            </a:pPr>
            <a:r>
              <a:rPr lang="en-GB" sz="1600" b="1" dirty="0">
                <a:solidFill>
                  <a:schemeClr val="dk1"/>
                </a:solidFill>
              </a:rPr>
              <a:t>Is het product </a:t>
            </a:r>
            <a:r>
              <a:rPr lang="en-GB" sz="1600" b="1" dirty="0" err="1">
                <a:solidFill>
                  <a:schemeClr val="dk1"/>
                </a:solidFill>
              </a:rPr>
              <a:t>wel</a:t>
            </a:r>
            <a:r>
              <a:rPr lang="en-GB" sz="1600" b="1" dirty="0">
                <a:solidFill>
                  <a:schemeClr val="dk1"/>
                </a:solidFill>
              </a:rPr>
              <a:t> </a:t>
            </a:r>
            <a:r>
              <a:rPr lang="en-GB" sz="1600" b="1" dirty="0" err="1">
                <a:solidFill>
                  <a:schemeClr val="dk1"/>
                </a:solidFill>
              </a:rPr>
              <a:t>écht</a:t>
            </a:r>
            <a:r>
              <a:rPr lang="en-GB" sz="1600" b="1" dirty="0">
                <a:solidFill>
                  <a:schemeClr val="dk1"/>
                </a:solidFill>
              </a:rPr>
              <a:t> </a:t>
            </a:r>
            <a:r>
              <a:rPr lang="en-GB" sz="1600" b="1" dirty="0" err="1">
                <a:solidFill>
                  <a:schemeClr val="dk1"/>
                </a:solidFill>
              </a:rPr>
              <a:t>nodig</a:t>
            </a:r>
            <a:r>
              <a:rPr lang="en-GB" sz="1600" b="1" dirty="0">
                <a:solidFill>
                  <a:schemeClr val="dk1"/>
                </a:solidFill>
              </a:rPr>
              <a:t>?		</a:t>
            </a:r>
            <a:r>
              <a:rPr lang="en-GB" sz="1600" b="1" dirty="0" err="1">
                <a:solidFill>
                  <a:schemeClr val="dk1"/>
                </a:solidFill>
              </a:rPr>
              <a:t>Kun</a:t>
            </a:r>
            <a:r>
              <a:rPr lang="en-GB" sz="1600" b="1" dirty="0">
                <a:solidFill>
                  <a:schemeClr val="dk1"/>
                </a:solidFill>
              </a:rPr>
              <a:t> je het product lang </a:t>
            </a:r>
            <a:r>
              <a:rPr lang="en-GB" sz="1600" b="1" dirty="0" err="1">
                <a:solidFill>
                  <a:schemeClr val="dk1"/>
                </a:solidFill>
              </a:rPr>
              <a:t>en</a:t>
            </a:r>
            <a:r>
              <a:rPr lang="en-GB" sz="1600" b="1" dirty="0">
                <a:solidFill>
                  <a:schemeClr val="dk1"/>
                </a:solidFill>
              </a:rPr>
              <a:t> </a:t>
            </a:r>
            <a:r>
              <a:rPr lang="en-GB" sz="1600" b="1" dirty="0" err="1">
                <a:solidFill>
                  <a:schemeClr val="dk1"/>
                </a:solidFill>
              </a:rPr>
              <a:t>vaak</a:t>
            </a:r>
            <a:r>
              <a:rPr lang="en-GB" sz="1600" b="1" dirty="0">
                <a:solidFill>
                  <a:schemeClr val="dk1"/>
                </a:solidFill>
              </a:rPr>
              <a:t> </a:t>
            </a:r>
            <a:r>
              <a:rPr lang="en-GB" sz="1600" b="1" dirty="0" err="1">
                <a:solidFill>
                  <a:schemeClr val="dk1"/>
                </a:solidFill>
              </a:rPr>
              <a:t>gebruiken</a:t>
            </a:r>
            <a:r>
              <a:rPr lang="en-GB" sz="1600" b="1" dirty="0">
                <a:solidFill>
                  <a:schemeClr val="dk1"/>
                </a:solidFill>
              </a:rPr>
              <a:t>?</a:t>
            </a:r>
            <a:endParaRPr sz="1600" b="1" dirty="0">
              <a:solidFill>
                <a:schemeClr val="dk1"/>
              </a:solidFill>
            </a:endParaRPr>
          </a:p>
          <a:p>
            <a:pPr marL="0" lvl="0" indent="0" algn="l" rtl="0">
              <a:lnSpc>
                <a:spcPct val="150000"/>
              </a:lnSpc>
              <a:spcBef>
                <a:spcPts val="0"/>
              </a:spcBef>
              <a:spcAft>
                <a:spcPts val="0"/>
              </a:spcAft>
              <a:buNone/>
            </a:pPr>
            <a:endParaRPr sz="1600" dirty="0">
              <a:solidFill>
                <a:schemeClr val="dk1"/>
              </a:solidFill>
            </a:endParaRPr>
          </a:p>
          <a:p>
            <a:pPr marL="457200" lvl="0" indent="0" algn="l" rtl="0">
              <a:lnSpc>
                <a:spcPct val="150000"/>
              </a:lnSpc>
              <a:spcBef>
                <a:spcPts val="0"/>
              </a:spcBef>
              <a:spcAft>
                <a:spcPts val="0"/>
              </a:spcAft>
              <a:buNone/>
            </a:pPr>
            <a:endParaRPr sz="1200" dirty="0">
              <a:solidFill>
                <a:schemeClr val="dk1"/>
              </a:solidFill>
            </a:endParaRPr>
          </a:p>
          <a:p>
            <a:pPr marL="457200" lvl="0" indent="0" algn="l" rtl="0">
              <a:lnSpc>
                <a:spcPct val="150000"/>
              </a:lnSpc>
              <a:spcBef>
                <a:spcPts val="0"/>
              </a:spcBef>
              <a:spcAft>
                <a:spcPts val="0"/>
              </a:spcAft>
              <a:buNone/>
            </a:pPr>
            <a:r>
              <a:rPr lang="en-GB" sz="1600" dirty="0">
                <a:solidFill>
                  <a:schemeClr val="dk1"/>
                </a:solidFill>
              </a:rPr>
              <a:t>   </a:t>
            </a:r>
            <a:endParaRPr sz="1600" dirty="0">
              <a:solidFill>
                <a:schemeClr val="dk1"/>
              </a:solidFill>
            </a:endParaRPr>
          </a:p>
          <a:p>
            <a:pPr marL="457200" lvl="0" indent="0" algn="l" rtl="0">
              <a:lnSpc>
                <a:spcPct val="150000"/>
              </a:lnSpc>
              <a:spcBef>
                <a:spcPts val="0"/>
              </a:spcBef>
              <a:spcAft>
                <a:spcPts val="0"/>
              </a:spcAft>
              <a:buNone/>
            </a:pPr>
            <a:endParaRPr sz="1600" dirty="0">
              <a:solidFill>
                <a:schemeClr val="dk1"/>
              </a:solidFill>
            </a:endParaRPr>
          </a:p>
          <a:p>
            <a:pPr marL="457200" lvl="0" indent="0" algn="l" rtl="0">
              <a:lnSpc>
                <a:spcPct val="150000"/>
              </a:lnSpc>
              <a:spcBef>
                <a:spcPts val="0"/>
              </a:spcBef>
              <a:spcAft>
                <a:spcPts val="0"/>
              </a:spcAft>
              <a:buNone/>
            </a:pPr>
            <a:endParaRPr sz="1600" dirty="0">
              <a:solidFill>
                <a:schemeClr val="dk1"/>
              </a:solidFill>
            </a:endParaRPr>
          </a:p>
          <a:p>
            <a:pPr marL="0" lvl="0" indent="0" algn="l" rtl="0">
              <a:lnSpc>
                <a:spcPct val="150000"/>
              </a:lnSpc>
              <a:spcBef>
                <a:spcPts val="0"/>
              </a:spcBef>
              <a:spcAft>
                <a:spcPts val="0"/>
              </a:spcAft>
              <a:buNone/>
            </a:pPr>
            <a:r>
              <a:rPr lang="en-GB" sz="1600" b="1" dirty="0" err="1">
                <a:solidFill>
                  <a:schemeClr val="dk1"/>
                </a:solidFill>
              </a:rPr>
              <a:t>Kun</a:t>
            </a:r>
            <a:r>
              <a:rPr lang="en-GB" sz="1600" b="1" dirty="0">
                <a:solidFill>
                  <a:schemeClr val="dk1"/>
                </a:solidFill>
              </a:rPr>
              <a:t> je het product </a:t>
            </a:r>
            <a:r>
              <a:rPr lang="en-GB" sz="1600" b="1" dirty="0" err="1">
                <a:solidFill>
                  <a:schemeClr val="dk1"/>
                </a:solidFill>
              </a:rPr>
              <a:t>makkelijk</a:t>
            </a:r>
            <a:r>
              <a:rPr lang="en-GB" sz="1600" b="1" dirty="0">
                <a:solidFill>
                  <a:schemeClr val="dk1"/>
                </a:solidFill>
              </a:rPr>
              <a:t> </a:t>
            </a:r>
            <a:r>
              <a:rPr lang="en-GB" sz="1600" b="1" dirty="0" err="1">
                <a:solidFill>
                  <a:schemeClr val="dk1"/>
                </a:solidFill>
              </a:rPr>
              <a:t>repareren</a:t>
            </a:r>
            <a:r>
              <a:rPr lang="en-GB" sz="1600" b="1" dirty="0">
                <a:solidFill>
                  <a:schemeClr val="dk1"/>
                </a:solidFill>
              </a:rPr>
              <a:t>?	</a:t>
            </a:r>
            <a:r>
              <a:rPr lang="en-GB" sz="1600" b="1" dirty="0" err="1">
                <a:solidFill>
                  <a:schemeClr val="dk1"/>
                </a:solidFill>
              </a:rPr>
              <a:t>Kun</a:t>
            </a:r>
            <a:r>
              <a:rPr lang="en-GB" sz="1600" b="1" dirty="0">
                <a:solidFill>
                  <a:schemeClr val="dk1"/>
                </a:solidFill>
              </a:rPr>
              <a:t> je </a:t>
            </a:r>
            <a:r>
              <a:rPr lang="en-GB" sz="1600" b="1" dirty="0" err="1">
                <a:solidFill>
                  <a:schemeClr val="dk1"/>
                </a:solidFill>
              </a:rPr>
              <a:t>onderdelen</a:t>
            </a:r>
            <a:r>
              <a:rPr lang="en-GB" sz="1600" b="1" dirty="0">
                <a:solidFill>
                  <a:schemeClr val="dk1"/>
                </a:solidFill>
              </a:rPr>
              <a:t> </a:t>
            </a:r>
            <a:r>
              <a:rPr lang="en-GB" sz="1600" b="1" dirty="0" err="1">
                <a:solidFill>
                  <a:schemeClr val="dk1"/>
                </a:solidFill>
              </a:rPr>
              <a:t>opnieuw</a:t>
            </a:r>
            <a:r>
              <a:rPr lang="en-GB" sz="1600" b="1" dirty="0">
                <a:solidFill>
                  <a:schemeClr val="dk1"/>
                </a:solidFill>
              </a:rPr>
              <a:t> </a:t>
            </a:r>
            <a:r>
              <a:rPr lang="en-GB" sz="1600" b="1" dirty="0" err="1">
                <a:solidFill>
                  <a:schemeClr val="dk1"/>
                </a:solidFill>
              </a:rPr>
              <a:t>gebruiken</a:t>
            </a:r>
            <a:r>
              <a:rPr lang="en-GB" sz="1600" b="1" dirty="0">
                <a:solidFill>
                  <a:schemeClr val="dk1"/>
                </a:solidFill>
              </a:rPr>
              <a:t>?</a:t>
            </a:r>
            <a:endParaRPr sz="1600" dirty="0">
              <a:solidFill>
                <a:schemeClr val="dk1"/>
              </a:solidFill>
            </a:endParaRPr>
          </a:p>
        </p:txBody>
      </p:sp>
      <p:pic>
        <p:nvPicPr>
          <p:cNvPr id="12" name="Google Shape;135;p23">
            <a:extLst>
              <a:ext uri="{FF2B5EF4-FFF2-40B4-BE49-F238E27FC236}">
                <a16:creationId xmlns:a16="http://schemas.microsoft.com/office/drawing/2014/main" id="{1BFD2F98-3EFB-4065-B4CB-0BDA7984056A}"/>
              </a:ext>
            </a:extLst>
          </p:cNvPr>
          <p:cNvPicPr preferRelativeResize="0"/>
          <p:nvPr/>
        </p:nvPicPr>
        <p:blipFill>
          <a:blip r:embed="rId3">
            <a:alphaModFix/>
          </a:blip>
          <a:stretch>
            <a:fillRect/>
          </a:stretch>
        </p:blipFill>
        <p:spPr>
          <a:xfrm>
            <a:off x="2414700" y="1518302"/>
            <a:ext cx="1117299" cy="1677264"/>
          </a:xfrm>
          <a:prstGeom prst="rect">
            <a:avLst/>
          </a:prstGeom>
          <a:noFill/>
          <a:ln>
            <a:noFill/>
          </a:ln>
        </p:spPr>
      </p:pic>
      <p:pic>
        <p:nvPicPr>
          <p:cNvPr id="13" name="Google Shape;136;p23">
            <a:extLst>
              <a:ext uri="{FF2B5EF4-FFF2-40B4-BE49-F238E27FC236}">
                <a16:creationId xmlns:a16="http://schemas.microsoft.com/office/drawing/2014/main" id="{FB4259DC-0C8F-41EA-9623-34BC55D67F07}"/>
              </a:ext>
            </a:extLst>
          </p:cNvPr>
          <p:cNvPicPr preferRelativeResize="0"/>
          <p:nvPr/>
        </p:nvPicPr>
        <p:blipFill>
          <a:blip r:embed="rId4">
            <a:alphaModFix/>
          </a:blip>
          <a:stretch>
            <a:fillRect/>
          </a:stretch>
        </p:blipFill>
        <p:spPr>
          <a:xfrm>
            <a:off x="2563975" y="3675425"/>
            <a:ext cx="818760" cy="1268774"/>
          </a:xfrm>
          <a:prstGeom prst="rect">
            <a:avLst/>
          </a:prstGeom>
          <a:noFill/>
          <a:ln>
            <a:noFill/>
          </a:ln>
        </p:spPr>
      </p:pic>
      <p:pic>
        <p:nvPicPr>
          <p:cNvPr id="14" name="Google Shape;137;p23">
            <a:extLst>
              <a:ext uri="{FF2B5EF4-FFF2-40B4-BE49-F238E27FC236}">
                <a16:creationId xmlns:a16="http://schemas.microsoft.com/office/drawing/2014/main" id="{8555E645-AD61-4C95-9D19-B041C32C2399}"/>
              </a:ext>
            </a:extLst>
          </p:cNvPr>
          <p:cNvPicPr preferRelativeResize="0"/>
          <p:nvPr/>
        </p:nvPicPr>
        <p:blipFill>
          <a:blip r:embed="rId5">
            <a:alphaModFix/>
          </a:blip>
          <a:stretch>
            <a:fillRect/>
          </a:stretch>
        </p:blipFill>
        <p:spPr>
          <a:xfrm>
            <a:off x="4737655" y="1349534"/>
            <a:ext cx="2945323" cy="2138424"/>
          </a:xfrm>
          <a:prstGeom prst="rect">
            <a:avLst/>
          </a:prstGeom>
          <a:noFill/>
          <a:ln>
            <a:noFill/>
          </a:ln>
        </p:spPr>
      </p:pic>
      <p:pic>
        <p:nvPicPr>
          <p:cNvPr id="15" name="Google Shape;138;p23">
            <a:extLst>
              <a:ext uri="{FF2B5EF4-FFF2-40B4-BE49-F238E27FC236}">
                <a16:creationId xmlns:a16="http://schemas.microsoft.com/office/drawing/2014/main" id="{AB85705E-063B-4352-A265-38849AB3A091}"/>
              </a:ext>
            </a:extLst>
          </p:cNvPr>
          <p:cNvPicPr preferRelativeResize="0"/>
          <p:nvPr/>
        </p:nvPicPr>
        <p:blipFill>
          <a:blip r:embed="rId6"/>
          <a:srcRect/>
          <a:stretch/>
        </p:blipFill>
        <p:spPr>
          <a:xfrm>
            <a:off x="5579642" y="3630691"/>
            <a:ext cx="2269214" cy="1512809"/>
          </a:xfrm>
          <a:prstGeom prst="rect">
            <a:avLst/>
          </a:prstGeom>
          <a:noFill/>
          <a:ln>
            <a:noFill/>
          </a:ln>
        </p:spPr>
      </p:pic>
      <p:pic>
        <p:nvPicPr>
          <p:cNvPr id="16" name="Afbeelding 15">
            <a:extLst>
              <a:ext uri="{FF2B5EF4-FFF2-40B4-BE49-F238E27FC236}">
                <a16:creationId xmlns:a16="http://schemas.microsoft.com/office/drawing/2014/main" id="{1A7633D4-603A-430B-A4D0-D262769A9403}"/>
              </a:ext>
            </a:extLst>
          </p:cNvPr>
          <p:cNvPicPr>
            <a:picLocks noChangeAspect="1"/>
          </p:cNvPicPr>
          <p:nvPr/>
        </p:nvPicPr>
        <p:blipFill>
          <a:blip r:embed="rId7"/>
          <a:srcRect/>
          <a:stretch/>
        </p:blipFill>
        <p:spPr>
          <a:xfrm>
            <a:off x="7194738" y="1626959"/>
            <a:ext cx="1551402" cy="1458480"/>
          </a:xfrm>
          <a:prstGeom prst="rect">
            <a:avLst/>
          </a:prstGeom>
        </p:spPr>
      </p:pic>
      <p:pic>
        <p:nvPicPr>
          <p:cNvPr id="9" name="Picture 2">
            <a:extLst>
              <a:ext uri="{FF2B5EF4-FFF2-40B4-BE49-F238E27FC236}">
                <a16:creationId xmlns:a16="http://schemas.microsoft.com/office/drawing/2014/main" id="{BEB7E655-9FB8-48E1-9AFB-B4AA81DE93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5500" y="4515591"/>
            <a:ext cx="1491447" cy="6279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1795450" y="218250"/>
            <a:ext cx="6840600" cy="82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a:t>Reflecteren</a:t>
            </a:r>
            <a:endParaRPr b="1"/>
          </a:p>
        </p:txBody>
      </p:sp>
      <p:sp>
        <p:nvSpPr>
          <p:cNvPr id="144" name="Google Shape;144;p24"/>
          <p:cNvSpPr txBox="1">
            <a:spLocks noGrp="1"/>
          </p:cNvSpPr>
          <p:nvPr>
            <p:ph type="body" idx="1"/>
          </p:nvPr>
        </p:nvSpPr>
        <p:spPr>
          <a:xfrm>
            <a:off x="1795450" y="1204275"/>
            <a:ext cx="5103900" cy="3584100"/>
          </a:xfrm>
          <a:prstGeom prst="rect">
            <a:avLst/>
          </a:prstGeom>
        </p:spPr>
        <p:txBody>
          <a:bodyPr spcFirstLastPara="1" wrap="square" lIns="0" tIns="12950" rIns="0" bIns="0" anchor="t" anchorCtr="0">
            <a:noAutofit/>
          </a:bodyPr>
          <a:lstStyle/>
          <a:p>
            <a:pPr marL="0" lvl="0" indent="0" algn="l" rtl="0">
              <a:lnSpc>
                <a:spcPct val="150000"/>
              </a:lnSpc>
              <a:spcBef>
                <a:spcPts val="0"/>
              </a:spcBef>
              <a:spcAft>
                <a:spcPts val="0"/>
              </a:spcAft>
              <a:buNone/>
            </a:pPr>
            <a:r>
              <a:rPr lang="en-GB" sz="1600">
                <a:solidFill>
                  <a:schemeClr val="dk1"/>
                </a:solidFill>
              </a:rPr>
              <a:t>Stel jezelf vier vragen:</a:t>
            </a:r>
            <a:endParaRPr sz="1600">
              <a:solidFill>
                <a:schemeClr val="dk1"/>
              </a:solidFill>
            </a:endParaRPr>
          </a:p>
          <a:p>
            <a:pPr marL="457200" marR="0" lvl="0" indent="-330200" algn="l" rtl="0">
              <a:lnSpc>
                <a:spcPct val="115000"/>
              </a:lnSpc>
              <a:spcBef>
                <a:spcPts val="0"/>
              </a:spcBef>
              <a:spcAft>
                <a:spcPts val="0"/>
              </a:spcAft>
              <a:buClr>
                <a:schemeClr val="dk1"/>
              </a:buClr>
              <a:buSzPts val="1600"/>
              <a:buChar char="●"/>
            </a:pPr>
            <a:r>
              <a:rPr lang="en-GB" sz="1600">
                <a:solidFill>
                  <a:schemeClr val="dk1"/>
                </a:solidFill>
              </a:rPr>
              <a:t>Wat wist je al? </a:t>
            </a:r>
            <a:endParaRPr sz="1600">
              <a:solidFill>
                <a:schemeClr val="dk1"/>
              </a:solidFill>
            </a:endParaRPr>
          </a:p>
          <a:p>
            <a:pPr marL="457200" marR="0" lvl="0" indent="-330200" algn="l" rtl="0">
              <a:lnSpc>
                <a:spcPct val="115000"/>
              </a:lnSpc>
              <a:spcBef>
                <a:spcPts val="0"/>
              </a:spcBef>
              <a:spcAft>
                <a:spcPts val="0"/>
              </a:spcAft>
              <a:buClr>
                <a:schemeClr val="dk1"/>
              </a:buClr>
              <a:buSzPts val="1600"/>
              <a:buChar char="●"/>
            </a:pPr>
            <a:r>
              <a:rPr lang="en-GB" sz="1600">
                <a:solidFill>
                  <a:schemeClr val="dk1"/>
                </a:solidFill>
              </a:rPr>
              <a:t>Wat was nieuw voor je? </a:t>
            </a:r>
            <a:endParaRPr sz="1600">
              <a:solidFill>
                <a:schemeClr val="dk1"/>
              </a:solidFill>
            </a:endParaRPr>
          </a:p>
          <a:p>
            <a:pPr marL="457200" marR="0" lvl="0" indent="-330200" algn="l" rtl="0">
              <a:lnSpc>
                <a:spcPct val="115000"/>
              </a:lnSpc>
              <a:spcBef>
                <a:spcPts val="0"/>
              </a:spcBef>
              <a:spcAft>
                <a:spcPts val="0"/>
              </a:spcAft>
              <a:buClr>
                <a:schemeClr val="dk1"/>
              </a:buClr>
              <a:buSzPts val="1600"/>
              <a:buChar char="●"/>
            </a:pPr>
            <a:r>
              <a:rPr lang="en-GB" sz="1600">
                <a:solidFill>
                  <a:schemeClr val="dk1"/>
                </a:solidFill>
              </a:rPr>
              <a:t>Wat vond je het meest interessant? </a:t>
            </a:r>
            <a:endParaRPr sz="1600">
              <a:solidFill>
                <a:schemeClr val="dk1"/>
              </a:solidFill>
            </a:endParaRPr>
          </a:p>
          <a:p>
            <a:pPr marL="457200" marR="0" lvl="0" indent="-330200" algn="l" rtl="0">
              <a:lnSpc>
                <a:spcPct val="115000"/>
              </a:lnSpc>
              <a:spcBef>
                <a:spcPts val="0"/>
              </a:spcBef>
              <a:spcAft>
                <a:spcPts val="0"/>
              </a:spcAft>
              <a:buClr>
                <a:schemeClr val="dk1"/>
              </a:buClr>
              <a:buSzPts val="1600"/>
              <a:buChar char="●"/>
            </a:pPr>
            <a:r>
              <a:rPr lang="en-GB" sz="1600">
                <a:solidFill>
                  <a:schemeClr val="dk1"/>
                </a:solidFill>
              </a:rPr>
              <a:t>Wat heb je ontdekt over jezelf?</a:t>
            </a:r>
            <a:endParaRPr sz="2200">
              <a:solidFill>
                <a:schemeClr val="dk1"/>
              </a:solidFill>
            </a:endParaRPr>
          </a:p>
          <a:p>
            <a:pPr marL="0" lvl="0" indent="0" algn="l" rtl="0">
              <a:lnSpc>
                <a:spcPct val="150000"/>
              </a:lnSpc>
              <a:spcBef>
                <a:spcPts val="400"/>
              </a:spcBef>
              <a:spcAft>
                <a:spcPts val="0"/>
              </a:spcAft>
              <a:buNone/>
            </a:pPr>
            <a:r>
              <a:rPr lang="en-GB" sz="1600">
                <a:solidFill>
                  <a:schemeClr val="dk1"/>
                </a:solidFill>
              </a:rPr>
              <a:t>   </a:t>
            </a:r>
            <a:endParaRPr sz="1600">
              <a:solidFill>
                <a:schemeClr val="dk1"/>
              </a:solidFill>
            </a:endParaRPr>
          </a:p>
        </p:txBody>
      </p:sp>
      <p:pic>
        <p:nvPicPr>
          <p:cNvPr id="4" name="Picture 2">
            <a:extLst>
              <a:ext uri="{FF2B5EF4-FFF2-40B4-BE49-F238E27FC236}">
                <a16:creationId xmlns:a16="http://schemas.microsoft.com/office/drawing/2014/main" id="{D44D524A-58AA-41BA-AF1B-73977A14D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500" y="4515591"/>
            <a:ext cx="1491447" cy="6279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xfrm>
            <a:off x="1795450" y="218250"/>
            <a:ext cx="6840600" cy="82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a:t>Circulair ontwerpen </a:t>
            </a:r>
            <a:endParaRPr b="1"/>
          </a:p>
        </p:txBody>
      </p:sp>
      <p:sp>
        <p:nvSpPr>
          <p:cNvPr id="150" name="Google Shape;150;p25"/>
          <p:cNvSpPr txBox="1"/>
          <p:nvPr/>
        </p:nvSpPr>
        <p:spPr>
          <a:xfrm>
            <a:off x="4572000" y="2033713"/>
            <a:ext cx="3634500" cy="1877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GB" sz="2000" b="1">
                <a:solidFill>
                  <a:srgbClr val="B2C949"/>
                </a:solidFill>
                <a:latin typeface="Calibri"/>
                <a:ea typeface="Calibri"/>
                <a:cs typeface="Calibri"/>
                <a:sym typeface="Calibri"/>
              </a:rPr>
              <a:t>Het is pas circulair </a:t>
            </a:r>
            <a:endParaRPr sz="2000" b="1">
              <a:solidFill>
                <a:srgbClr val="B2C949"/>
              </a:solidFill>
              <a:latin typeface="Calibri"/>
              <a:ea typeface="Calibri"/>
              <a:cs typeface="Calibri"/>
              <a:sym typeface="Calibri"/>
            </a:endParaRPr>
          </a:p>
          <a:p>
            <a:pPr marL="0" lvl="0" indent="0" algn="ctr" rtl="0">
              <a:lnSpc>
                <a:spcPct val="150000"/>
              </a:lnSpc>
              <a:spcBef>
                <a:spcPts val="0"/>
              </a:spcBef>
              <a:spcAft>
                <a:spcPts val="0"/>
              </a:spcAft>
              <a:buNone/>
            </a:pPr>
            <a:r>
              <a:rPr lang="en-GB" sz="2000" b="1">
                <a:solidFill>
                  <a:srgbClr val="B2C949"/>
                </a:solidFill>
                <a:latin typeface="Calibri"/>
                <a:ea typeface="Calibri"/>
                <a:cs typeface="Calibri"/>
                <a:sym typeface="Calibri"/>
              </a:rPr>
              <a:t>als alle materialen </a:t>
            </a:r>
            <a:endParaRPr sz="2000" b="1">
              <a:solidFill>
                <a:srgbClr val="B2C949"/>
              </a:solidFill>
              <a:latin typeface="Calibri"/>
              <a:ea typeface="Calibri"/>
              <a:cs typeface="Calibri"/>
              <a:sym typeface="Calibri"/>
            </a:endParaRPr>
          </a:p>
          <a:p>
            <a:pPr marL="0" lvl="0" indent="0" algn="ctr" rtl="0">
              <a:lnSpc>
                <a:spcPct val="150000"/>
              </a:lnSpc>
              <a:spcBef>
                <a:spcPts val="0"/>
              </a:spcBef>
              <a:spcAft>
                <a:spcPts val="0"/>
              </a:spcAft>
              <a:buNone/>
            </a:pPr>
            <a:r>
              <a:rPr lang="en-GB" sz="2000" b="1">
                <a:solidFill>
                  <a:srgbClr val="B2C949"/>
                </a:solidFill>
                <a:latin typeface="Calibri"/>
                <a:ea typeface="Calibri"/>
                <a:cs typeface="Calibri"/>
                <a:sym typeface="Calibri"/>
              </a:rPr>
              <a:t>steeds weer worden </a:t>
            </a:r>
            <a:endParaRPr sz="2000" b="1">
              <a:solidFill>
                <a:srgbClr val="B2C949"/>
              </a:solidFill>
              <a:latin typeface="Calibri"/>
              <a:ea typeface="Calibri"/>
              <a:cs typeface="Calibri"/>
              <a:sym typeface="Calibri"/>
            </a:endParaRPr>
          </a:p>
          <a:p>
            <a:pPr marL="0" lvl="0" indent="0" algn="ctr" rtl="0">
              <a:lnSpc>
                <a:spcPct val="150000"/>
              </a:lnSpc>
              <a:spcBef>
                <a:spcPts val="0"/>
              </a:spcBef>
              <a:spcAft>
                <a:spcPts val="0"/>
              </a:spcAft>
              <a:buNone/>
            </a:pPr>
            <a:r>
              <a:rPr lang="en-GB" sz="2000" b="1">
                <a:solidFill>
                  <a:srgbClr val="B2C949"/>
                </a:solidFill>
                <a:latin typeface="Calibri"/>
                <a:ea typeface="Calibri"/>
                <a:cs typeface="Calibri"/>
                <a:sym typeface="Calibri"/>
              </a:rPr>
              <a:t>gebruikt.</a:t>
            </a:r>
            <a:endParaRPr sz="2000" b="1">
              <a:solidFill>
                <a:srgbClr val="B2C949"/>
              </a:solidFill>
              <a:latin typeface="Calibri"/>
              <a:ea typeface="Calibri"/>
              <a:cs typeface="Calibri"/>
              <a:sym typeface="Calibri"/>
            </a:endParaRPr>
          </a:p>
        </p:txBody>
      </p:sp>
      <p:pic>
        <p:nvPicPr>
          <p:cNvPr id="151" name="Google Shape;151;p25"/>
          <p:cNvPicPr preferRelativeResize="0"/>
          <p:nvPr/>
        </p:nvPicPr>
        <p:blipFill rotWithShape="1">
          <a:blip r:embed="rId3">
            <a:alphaModFix/>
          </a:blip>
          <a:srcRect/>
          <a:stretch/>
        </p:blipFill>
        <p:spPr>
          <a:xfrm>
            <a:off x="1795450" y="1196138"/>
            <a:ext cx="2914650" cy="3552825"/>
          </a:xfrm>
          <a:prstGeom prst="rect">
            <a:avLst/>
          </a:prstGeom>
          <a:noFill/>
          <a:ln>
            <a:noFill/>
          </a:ln>
        </p:spPr>
      </p:pic>
      <p:pic>
        <p:nvPicPr>
          <p:cNvPr id="5" name="Picture 2">
            <a:extLst>
              <a:ext uri="{FF2B5EF4-FFF2-40B4-BE49-F238E27FC236}">
                <a16:creationId xmlns:a16="http://schemas.microsoft.com/office/drawing/2014/main" id="{1BA7344B-F325-438B-AA80-21F7B76B8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5500" y="4515591"/>
            <a:ext cx="1491447" cy="6279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6"/>
          <p:cNvSpPr/>
          <p:nvPr/>
        </p:nvSpPr>
        <p:spPr>
          <a:xfrm>
            <a:off x="17700" y="0"/>
            <a:ext cx="9144000" cy="5143500"/>
          </a:xfrm>
          <a:prstGeom prst="rect">
            <a:avLst/>
          </a:prstGeom>
          <a:solidFill>
            <a:srgbClr val="B2C949"/>
          </a:solidFill>
          <a:ln w="9525" cap="flat" cmpd="sng">
            <a:solidFill>
              <a:srgbClr val="B2C9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6"/>
          <p:cNvSpPr/>
          <p:nvPr/>
        </p:nvSpPr>
        <p:spPr>
          <a:xfrm>
            <a:off x="4724400" y="2228225"/>
            <a:ext cx="3806400" cy="22803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8" name="Google Shape;158;p26"/>
          <p:cNvPicPr preferRelativeResize="0"/>
          <p:nvPr/>
        </p:nvPicPr>
        <p:blipFill>
          <a:blip r:embed="rId3">
            <a:alphaModFix/>
          </a:blip>
          <a:stretch>
            <a:fillRect/>
          </a:stretch>
        </p:blipFill>
        <p:spPr>
          <a:xfrm>
            <a:off x="1236500" y="795338"/>
            <a:ext cx="2914650" cy="3552825"/>
          </a:xfrm>
          <a:prstGeom prst="rect">
            <a:avLst/>
          </a:prstGeom>
          <a:noFill/>
          <a:ln>
            <a:noFill/>
          </a:ln>
        </p:spPr>
      </p:pic>
      <p:sp>
        <p:nvSpPr>
          <p:cNvPr id="159" name="Google Shape;159;p26"/>
          <p:cNvSpPr txBox="1"/>
          <p:nvPr/>
        </p:nvSpPr>
        <p:spPr>
          <a:xfrm>
            <a:off x="4664225" y="906975"/>
            <a:ext cx="5107500" cy="127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chemeClr val="lt1"/>
                </a:solidFill>
                <a:latin typeface="Calibri"/>
                <a:ea typeface="Calibri"/>
                <a:cs typeface="Calibri"/>
                <a:sym typeface="Calibri"/>
              </a:rPr>
              <a:t>Deze activiteit is ontwikkeld door</a:t>
            </a:r>
            <a:endParaRPr sz="1600">
              <a:solidFill>
                <a:schemeClr val="lt1"/>
              </a:solidFill>
              <a:latin typeface="Calibri"/>
              <a:ea typeface="Calibri"/>
              <a:cs typeface="Calibri"/>
              <a:sym typeface="Calibri"/>
            </a:endParaRPr>
          </a:p>
          <a:p>
            <a:pPr marL="0" lvl="0" indent="0" algn="l" rtl="0">
              <a:spcBef>
                <a:spcPts val="0"/>
              </a:spcBef>
              <a:spcAft>
                <a:spcPts val="0"/>
              </a:spcAft>
              <a:buNone/>
            </a:pPr>
            <a:r>
              <a:rPr lang="en-GB" sz="1600" b="1">
                <a:solidFill>
                  <a:schemeClr val="lt1"/>
                </a:solidFill>
                <a:latin typeface="Calibri"/>
                <a:ea typeface="Calibri"/>
                <a:cs typeface="Calibri"/>
                <a:sym typeface="Calibri"/>
              </a:rPr>
              <a:t>www.ontwerpenindeklas.nl </a:t>
            </a:r>
            <a:endParaRPr sz="1600" b="1">
              <a:solidFill>
                <a:schemeClr val="lt1"/>
              </a:solidFill>
              <a:latin typeface="Calibri"/>
              <a:ea typeface="Calibri"/>
              <a:cs typeface="Calibri"/>
              <a:sym typeface="Calibri"/>
            </a:endParaRPr>
          </a:p>
          <a:p>
            <a:pPr marL="0" lvl="0" indent="0" algn="l" rtl="0">
              <a:spcBef>
                <a:spcPts val="0"/>
              </a:spcBef>
              <a:spcAft>
                <a:spcPts val="0"/>
              </a:spcAft>
              <a:buNone/>
            </a:pPr>
            <a:endParaRPr sz="700" b="1">
              <a:solidFill>
                <a:schemeClr val="lt1"/>
              </a:solidFill>
              <a:latin typeface="Calibri"/>
              <a:ea typeface="Calibri"/>
              <a:cs typeface="Calibri"/>
              <a:sym typeface="Calibri"/>
            </a:endParaRPr>
          </a:p>
          <a:p>
            <a:pPr marL="0" lvl="0" indent="0" algn="l" rtl="0">
              <a:spcBef>
                <a:spcPts val="0"/>
              </a:spcBef>
              <a:spcAft>
                <a:spcPts val="0"/>
              </a:spcAft>
              <a:buNone/>
            </a:pPr>
            <a:endParaRPr sz="1600" b="1">
              <a:solidFill>
                <a:schemeClr val="lt1"/>
              </a:solidFill>
              <a:latin typeface="Calibri"/>
              <a:ea typeface="Calibri"/>
              <a:cs typeface="Calibri"/>
              <a:sym typeface="Calibri"/>
            </a:endParaRPr>
          </a:p>
          <a:p>
            <a:pPr marL="0" lvl="0" indent="0" algn="l" rtl="0">
              <a:spcBef>
                <a:spcPts val="0"/>
              </a:spcBef>
              <a:spcAft>
                <a:spcPts val="0"/>
              </a:spcAft>
              <a:buNone/>
            </a:pPr>
            <a:r>
              <a:rPr lang="en-GB" sz="1600">
                <a:solidFill>
                  <a:schemeClr val="lt1"/>
                </a:solidFill>
                <a:latin typeface="Calibri"/>
                <a:ea typeface="Calibri"/>
                <a:cs typeface="Calibri"/>
                <a:sym typeface="Calibri"/>
              </a:rPr>
              <a:t>In opdracht van</a:t>
            </a:r>
            <a:endParaRPr sz="1600">
              <a:solidFill>
                <a:schemeClr val="lt1"/>
              </a:solidFill>
              <a:latin typeface="Calibri"/>
              <a:ea typeface="Calibri"/>
              <a:cs typeface="Calibri"/>
              <a:sym typeface="Calibri"/>
            </a:endParaRPr>
          </a:p>
        </p:txBody>
      </p:sp>
      <p:pic>
        <p:nvPicPr>
          <p:cNvPr id="160" name="Google Shape;160;p26"/>
          <p:cNvPicPr preferRelativeResize="0"/>
          <p:nvPr/>
        </p:nvPicPr>
        <p:blipFill>
          <a:blip r:embed="rId4">
            <a:alphaModFix/>
          </a:blip>
          <a:stretch>
            <a:fillRect/>
          </a:stretch>
        </p:blipFill>
        <p:spPr>
          <a:xfrm>
            <a:off x="4910149" y="2481525"/>
            <a:ext cx="1769100" cy="576200"/>
          </a:xfrm>
          <a:prstGeom prst="rect">
            <a:avLst/>
          </a:prstGeom>
          <a:noFill/>
          <a:ln w="9525" cap="flat" cmpd="sng">
            <a:solidFill>
              <a:schemeClr val="lt1"/>
            </a:solidFill>
            <a:prstDash val="solid"/>
            <a:round/>
            <a:headEnd type="none" w="sm" len="sm"/>
            <a:tailEnd type="none" w="sm" len="sm"/>
          </a:ln>
        </p:spPr>
      </p:pic>
      <p:pic>
        <p:nvPicPr>
          <p:cNvPr id="161" name="Google Shape;161;p26"/>
          <p:cNvPicPr preferRelativeResize="0"/>
          <p:nvPr/>
        </p:nvPicPr>
        <p:blipFill>
          <a:blip r:embed="rId5">
            <a:alphaModFix/>
          </a:blip>
          <a:stretch>
            <a:fillRect/>
          </a:stretch>
        </p:blipFill>
        <p:spPr>
          <a:xfrm>
            <a:off x="6860550" y="2477385"/>
            <a:ext cx="1335050" cy="809625"/>
          </a:xfrm>
          <a:prstGeom prst="rect">
            <a:avLst/>
          </a:prstGeom>
          <a:noFill/>
          <a:ln w="9525" cap="flat" cmpd="sng">
            <a:solidFill>
              <a:schemeClr val="lt1"/>
            </a:solidFill>
            <a:prstDash val="solid"/>
            <a:round/>
            <a:headEnd type="none" w="sm" len="sm"/>
            <a:tailEnd type="none" w="sm" len="sm"/>
          </a:ln>
        </p:spPr>
      </p:pic>
      <p:pic>
        <p:nvPicPr>
          <p:cNvPr id="162" name="Google Shape;162;p26"/>
          <p:cNvPicPr preferRelativeResize="0"/>
          <p:nvPr/>
        </p:nvPicPr>
        <p:blipFill>
          <a:blip r:embed="rId6">
            <a:alphaModFix/>
          </a:blip>
          <a:stretch>
            <a:fillRect/>
          </a:stretch>
        </p:blipFill>
        <p:spPr>
          <a:xfrm>
            <a:off x="4910150" y="3287000"/>
            <a:ext cx="1175025" cy="989724"/>
          </a:xfrm>
          <a:prstGeom prst="rect">
            <a:avLst/>
          </a:prstGeom>
          <a:noFill/>
          <a:ln w="9525" cap="flat" cmpd="sng">
            <a:solidFill>
              <a:schemeClr val="lt1"/>
            </a:solidFill>
            <a:prstDash val="solid"/>
            <a:round/>
            <a:headEnd type="none" w="sm" len="sm"/>
            <a:tailEnd type="none" w="sm" len="sm"/>
          </a:ln>
        </p:spPr>
      </p:pic>
      <p:pic>
        <p:nvPicPr>
          <p:cNvPr id="163" name="Google Shape;163;p26"/>
          <p:cNvPicPr preferRelativeResize="0"/>
          <p:nvPr/>
        </p:nvPicPr>
        <p:blipFill>
          <a:blip r:embed="rId7">
            <a:alphaModFix/>
          </a:blip>
          <a:stretch>
            <a:fillRect/>
          </a:stretch>
        </p:blipFill>
        <p:spPr>
          <a:xfrm>
            <a:off x="7109663" y="3540301"/>
            <a:ext cx="989225" cy="736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body" idx="1"/>
          </p:nvPr>
        </p:nvSpPr>
        <p:spPr>
          <a:xfrm>
            <a:off x="2220000" y="1410100"/>
            <a:ext cx="5425500" cy="1647000"/>
          </a:xfrm>
          <a:prstGeom prst="rect">
            <a:avLst/>
          </a:prstGeom>
        </p:spPr>
        <p:txBody>
          <a:bodyPr spcFirstLastPara="1" wrap="square" lIns="0" tIns="12950" rIns="0" bIns="0" anchor="t" anchorCtr="0">
            <a:noAutofit/>
          </a:bodyPr>
          <a:lstStyle/>
          <a:p>
            <a:pPr marL="0" lvl="0" indent="0" algn="ctr" rtl="0">
              <a:lnSpc>
                <a:spcPct val="115000"/>
              </a:lnSpc>
              <a:spcBef>
                <a:spcPts val="0"/>
              </a:spcBef>
              <a:spcAft>
                <a:spcPts val="0"/>
              </a:spcAft>
              <a:buNone/>
            </a:pPr>
            <a:r>
              <a:rPr lang="en-GB" sz="4800" b="1">
                <a:solidFill>
                  <a:srgbClr val="B2C949"/>
                </a:solidFill>
              </a:rPr>
              <a:t>Wat weet jij over ontwerpen?</a:t>
            </a:r>
            <a:endParaRPr sz="4800" b="1">
              <a:solidFill>
                <a:srgbClr val="B2C949"/>
              </a:solidFill>
            </a:endParaRPr>
          </a:p>
        </p:txBody>
      </p:sp>
      <p:pic>
        <p:nvPicPr>
          <p:cNvPr id="1026" name="Picture 2">
            <a:extLst>
              <a:ext uri="{FF2B5EF4-FFF2-40B4-BE49-F238E27FC236}">
                <a16:creationId xmlns:a16="http://schemas.microsoft.com/office/drawing/2014/main" id="{74CBADBB-D52D-413D-BEFB-338354ABB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500" y="4515591"/>
            <a:ext cx="1491447" cy="6279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795450" y="218250"/>
            <a:ext cx="6840600" cy="82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a:t>Dit gaan we doen!</a:t>
            </a:r>
            <a:endParaRPr b="1"/>
          </a:p>
        </p:txBody>
      </p:sp>
      <p:sp>
        <p:nvSpPr>
          <p:cNvPr id="66" name="Google Shape;66;p15"/>
          <p:cNvSpPr txBox="1">
            <a:spLocks noGrp="1"/>
          </p:cNvSpPr>
          <p:nvPr>
            <p:ph type="body" idx="1"/>
          </p:nvPr>
        </p:nvSpPr>
        <p:spPr>
          <a:xfrm>
            <a:off x="1459150" y="1317475"/>
            <a:ext cx="7176900" cy="3584100"/>
          </a:xfrm>
          <a:prstGeom prst="rect">
            <a:avLst/>
          </a:prstGeom>
        </p:spPr>
        <p:txBody>
          <a:bodyPr spcFirstLastPara="1" wrap="square" lIns="0" tIns="12950" rIns="0" bIns="0" anchor="t" anchorCtr="0">
            <a:noAutofit/>
          </a:bodyPr>
          <a:lstStyle/>
          <a:p>
            <a:pPr marL="914400" lvl="0" indent="-342900" algn="l" rtl="0">
              <a:lnSpc>
                <a:spcPct val="150000"/>
              </a:lnSpc>
              <a:spcBef>
                <a:spcPts val="0"/>
              </a:spcBef>
              <a:spcAft>
                <a:spcPts val="0"/>
              </a:spcAft>
              <a:buClr>
                <a:schemeClr val="dk1"/>
              </a:buClr>
              <a:buSzPts val="1800"/>
              <a:buAutoNum type="arabicPeriod"/>
            </a:pPr>
            <a:r>
              <a:rPr lang="en-GB" sz="1800" dirty="0" err="1">
                <a:solidFill>
                  <a:schemeClr val="dk1"/>
                </a:solidFill>
              </a:rPr>
              <a:t>Ontwerpen</a:t>
            </a:r>
            <a:r>
              <a:rPr lang="en-GB" sz="1800" dirty="0">
                <a:solidFill>
                  <a:schemeClr val="dk1"/>
                </a:solidFill>
              </a:rPr>
              <a:t> </a:t>
            </a:r>
            <a:r>
              <a:rPr lang="en-GB" sz="1800" dirty="0">
                <a:solidFill>
                  <a:srgbClr val="B2C949"/>
                </a:solidFill>
              </a:rPr>
              <a:t>- </a:t>
            </a:r>
            <a:r>
              <a:rPr lang="en-GB" sz="1800" dirty="0" err="1">
                <a:solidFill>
                  <a:srgbClr val="B2C949"/>
                </a:solidFill>
              </a:rPr>
              <a:t>problemen</a:t>
            </a:r>
            <a:r>
              <a:rPr lang="en-GB" sz="1800" dirty="0">
                <a:solidFill>
                  <a:srgbClr val="B2C949"/>
                </a:solidFill>
              </a:rPr>
              <a:t> </a:t>
            </a:r>
            <a:r>
              <a:rPr lang="en-GB" sz="1800" dirty="0" err="1">
                <a:solidFill>
                  <a:srgbClr val="B2C949"/>
                </a:solidFill>
              </a:rPr>
              <a:t>uit</a:t>
            </a:r>
            <a:r>
              <a:rPr lang="en-GB" sz="1800" dirty="0">
                <a:solidFill>
                  <a:srgbClr val="B2C949"/>
                </a:solidFill>
              </a:rPr>
              <a:t> de </a:t>
            </a:r>
            <a:r>
              <a:rPr lang="en-GB" sz="1800" dirty="0" err="1">
                <a:solidFill>
                  <a:srgbClr val="B2C949"/>
                </a:solidFill>
              </a:rPr>
              <a:t>natuur</a:t>
            </a:r>
            <a:r>
              <a:rPr lang="en-GB" sz="1800" dirty="0">
                <a:solidFill>
                  <a:srgbClr val="B2C949"/>
                </a:solidFill>
              </a:rPr>
              <a:t> </a:t>
            </a:r>
            <a:r>
              <a:rPr lang="en-GB" sz="1800" dirty="0" err="1">
                <a:solidFill>
                  <a:srgbClr val="B2C949"/>
                </a:solidFill>
              </a:rPr>
              <a:t>oplossen</a:t>
            </a:r>
            <a:endParaRPr sz="1800" dirty="0">
              <a:solidFill>
                <a:srgbClr val="B2C949"/>
              </a:solidFill>
            </a:endParaRPr>
          </a:p>
          <a:p>
            <a:pPr marL="914400" lvl="0" indent="-342900" algn="l" rtl="0">
              <a:lnSpc>
                <a:spcPct val="150000"/>
              </a:lnSpc>
              <a:spcBef>
                <a:spcPts val="0"/>
              </a:spcBef>
              <a:spcAft>
                <a:spcPts val="0"/>
              </a:spcAft>
              <a:buClr>
                <a:schemeClr val="dk1"/>
              </a:buClr>
              <a:buSzPts val="1800"/>
              <a:buAutoNum type="arabicPeriod"/>
            </a:pPr>
            <a:r>
              <a:rPr lang="en-GB" sz="1800" dirty="0" err="1">
                <a:solidFill>
                  <a:schemeClr val="dk1"/>
                </a:solidFill>
              </a:rPr>
              <a:t>Presenteren</a:t>
            </a:r>
            <a:r>
              <a:rPr lang="en-GB" sz="1800" dirty="0">
                <a:solidFill>
                  <a:schemeClr val="dk1"/>
                </a:solidFill>
              </a:rPr>
              <a:t> </a:t>
            </a:r>
            <a:r>
              <a:rPr lang="en-GB" sz="1800" dirty="0">
                <a:solidFill>
                  <a:srgbClr val="B2C949"/>
                </a:solidFill>
              </a:rPr>
              <a:t>- </a:t>
            </a:r>
            <a:r>
              <a:rPr lang="en-GB" sz="1800" dirty="0" err="1">
                <a:solidFill>
                  <a:srgbClr val="B2C949"/>
                </a:solidFill>
              </a:rPr>
              <a:t>jouw</a:t>
            </a:r>
            <a:r>
              <a:rPr lang="en-GB" sz="1800" dirty="0">
                <a:solidFill>
                  <a:srgbClr val="B2C949"/>
                </a:solidFill>
              </a:rPr>
              <a:t> </a:t>
            </a:r>
            <a:r>
              <a:rPr lang="en-GB" sz="1800" dirty="0" err="1">
                <a:solidFill>
                  <a:srgbClr val="B2C949"/>
                </a:solidFill>
              </a:rPr>
              <a:t>oplossing</a:t>
            </a:r>
            <a:endParaRPr sz="1800" dirty="0">
              <a:solidFill>
                <a:srgbClr val="B2C949"/>
              </a:solidFill>
            </a:endParaRPr>
          </a:p>
          <a:p>
            <a:pPr marL="914400" lvl="0" indent="-342900" algn="l" rtl="0">
              <a:lnSpc>
                <a:spcPct val="150000"/>
              </a:lnSpc>
              <a:spcBef>
                <a:spcPts val="0"/>
              </a:spcBef>
              <a:spcAft>
                <a:spcPts val="0"/>
              </a:spcAft>
              <a:buClr>
                <a:schemeClr val="dk1"/>
              </a:buClr>
              <a:buSzPts val="1800"/>
              <a:buAutoNum type="arabicPeriod"/>
            </a:pPr>
            <a:r>
              <a:rPr lang="en-GB" sz="1800" dirty="0" err="1">
                <a:solidFill>
                  <a:schemeClr val="dk1"/>
                </a:solidFill>
              </a:rPr>
              <a:t>Opnieuw</a:t>
            </a:r>
            <a:r>
              <a:rPr lang="en-GB" sz="1800" dirty="0">
                <a:solidFill>
                  <a:schemeClr val="dk1"/>
                </a:solidFill>
              </a:rPr>
              <a:t> </a:t>
            </a:r>
            <a:r>
              <a:rPr lang="en-GB" sz="1800" dirty="0" err="1">
                <a:solidFill>
                  <a:schemeClr val="dk1"/>
                </a:solidFill>
              </a:rPr>
              <a:t>ontwerpen</a:t>
            </a:r>
            <a:r>
              <a:rPr lang="en-GB" sz="1800" dirty="0">
                <a:solidFill>
                  <a:schemeClr val="dk1"/>
                </a:solidFill>
              </a:rPr>
              <a:t> </a:t>
            </a:r>
            <a:r>
              <a:rPr lang="en-GB" sz="1800" dirty="0">
                <a:solidFill>
                  <a:srgbClr val="B2C949"/>
                </a:solidFill>
              </a:rPr>
              <a:t>- </a:t>
            </a:r>
            <a:r>
              <a:rPr lang="en-GB" sz="1800" dirty="0" err="1">
                <a:solidFill>
                  <a:srgbClr val="B2C949"/>
                </a:solidFill>
              </a:rPr>
              <a:t>ontdekking</a:t>
            </a:r>
            <a:r>
              <a:rPr lang="en-GB" sz="1800" dirty="0">
                <a:solidFill>
                  <a:srgbClr val="B2C949"/>
                </a:solidFill>
              </a:rPr>
              <a:t> </a:t>
            </a:r>
            <a:r>
              <a:rPr lang="en-GB" sz="1800" dirty="0" err="1">
                <a:solidFill>
                  <a:srgbClr val="B2C949"/>
                </a:solidFill>
              </a:rPr>
              <a:t>doen</a:t>
            </a:r>
            <a:r>
              <a:rPr lang="en-GB" sz="1800" dirty="0">
                <a:solidFill>
                  <a:srgbClr val="B2C949"/>
                </a:solidFill>
              </a:rPr>
              <a:t> </a:t>
            </a:r>
            <a:endParaRPr sz="1800" dirty="0">
              <a:solidFill>
                <a:srgbClr val="B2C949"/>
              </a:solidFill>
            </a:endParaRPr>
          </a:p>
          <a:p>
            <a:pPr marL="914400" lvl="0" indent="-342900" algn="l" rtl="0">
              <a:lnSpc>
                <a:spcPct val="150000"/>
              </a:lnSpc>
              <a:spcBef>
                <a:spcPts val="0"/>
              </a:spcBef>
              <a:spcAft>
                <a:spcPts val="0"/>
              </a:spcAft>
              <a:buClr>
                <a:schemeClr val="dk1"/>
              </a:buClr>
              <a:buSzPts val="1800"/>
              <a:buAutoNum type="arabicPeriod"/>
            </a:pPr>
            <a:r>
              <a:rPr lang="en-GB" sz="1800" dirty="0" err="1">
                <a:solidFill>
                  <a:schemeClr val="dk1"/>
                </a:solidFill>
              </a:rPr>
              <a:t>Ontdekking</a:t>
            </a:r>
            <a:r>
              <a:rPr lang="en-GB" sz="1800" dirty="0">
                <a:solidFill>
                  <a:schemeClr val="dk1"/>
                </a:solidFill>
              </a:rPr>
              <a:t>... </a:t>
            </a:r>
            <a:endParaRPr sz="1800" dirty="0">
              <a:solidFill>
                <a:schemeClr val="dk1"/>
              </a:solidFill>
            </a:endParaRPr>
          </a:p>
          <a:p>
            <a:pPr marL="0" lvl="0" indent="457200" algn="l" rtl="0">
              <a:lnSpc>
                <a:spcPct val="150000"/>
              </a:lnSpc>
              <a:spcBef>
                <a:spcPts val="0"/>
              </a:spcBef>
              <a:spcAft>
                <a:spcPts val="0"/>
              </a:spcAft>
              <a:buNone/>
            </a:pPr>
            <a:endParaRPr sz="1800" dirty="0">
              <a:solidFill>
                <a:schemeClr val="dk1"/>
              </a:solidFill>
            </a:endParaRPr>
          </a:p>
          <a:p>
            <a:pPr marL="0" lvl="0" indent="457200" algn="l" rtl="0">
              <a:lnSpc>
                <a:spcPct val="93000"/>
              </a:lnSpc>
              <a:spcBef>
                <a:spcPts val="0"/>
              </a:spcBef>
              <a:spcAft>
                <a:spcPts val="0"/>
              </a:spcAft>
              <a:buClr>
                <a:schemeClr val="dk1"/>
              </a:buClr>
              <a:buSzPts val="1100"/>
              <a:buFont typeface="Arial"/>
              <a:buNone/>
            </a:pPr>
            <a:endParaRPr sz="1000" dirty="0">
              <a:solidFill>
                <a:srgbClr val="6BBE4E"/>
              </a:solidFill>
            </a:endParaRPr>
          </a:p>
          <a:p>
            <a:pPr marL="0" lvl="0" indent="0" algn="l" rtl="0">
              <a:lnSpc>
                <a:spcPct val="150000"/>
              </a:lnSpc>
              <a:spcBef>
                <a:spcPts val="0"/>
              </a:spcBef>
              <a:spcAft>
                <a:spcPts val="0"/>
              </a:spcAft>
              <a:buNone/>
            </a:pPr>
            <a:endParaRPr sz="1800" dirty="0">
              <a:solidFill>
                <a:schemeClr val="dk1"/>
              </a:solidFill>
            </a:endParaRPr>
          </a:p>
          <a:p>
            <a:pPr marL="0" lvl="0" indent="0" algn="l" rtl="0">
              <a:lnSpc>
                <a:spcPct val="150000"/>
              </a:lnSpc>
              <a:spcBef>
                <a:spcPts val="0"/>
              </a:spcBef>
              <a:spcAft>
                <a:spcPts val="0"/>
              </a:spcAft>
              <a:buNone/>
            </a:pPr>
            <a:endParaRPr sz="1800" dirty="0">
              <a:solidFill>
                <a:schemeClr val="dk1"/>
              </a:solidFill>
            </a:endParaRPr>
          </a:p>
        </p:txBody>
      </p:sp>
      <p:pic>
        <p:nvPicPr>
          <p:cNvPr id="4" name="Picture 2">
            <a:extLst>
              <a:ext uri="{FF2B5EF4-FFF2-40B4-BE49-F238E27FC236}">
                <a16:creationId xmlns:a16="http://schemas.microsoft.com/office/drawing/2014/main" id="{84DE9C1A-4A49-4803-8325-05CAD3036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500" y="4515591"/>
            <a:ext cx="1491447" cy="6279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1795450" y="218250"/>
            <a:ext cx="6840600" cy="82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a:t>1 Ontwerpen </a:t>
            </a:r>
            <a:endParaRPr b="1"/>
          </a:p>
        </p:txBody>
      </p:sp>
      <p:sp>
        <p:nvSpPr>
          <p:cNvPr id="72" name="Google Shape;72;p16"/>
          <p:cNvSpPr txBox="1">
            <a:spLocks noGrp="1"/>
          </p:cNvSpPr>
          <p:nvPr>
            <p:ph type="body" idx="1"/>
          </p:nvPr>
        </p:nvSpPr>
        <p:spPr>
          <a:xfrm>
            <a:off x="1459275" y="1339175"/>
            <a:ext cx="7176900" cy="3187200"/>
          </a:xfrm>
          <a:prstGeom prst="rect">
            <a:avLst/>
          </a:prstGeom>
        </p:spPr>
        <p:txBody>
          <a:bodyPr spcFirstLastPara="1" wrap="square" lIns="0" tIns="12950" rIns="0" bIns="0" anchor="t" anchorCtr="0">
            <a:noAutofit/>
          </a:bodyPr>
          <a:lstStyle/>
          <a:p>
            <a:pPr marL="457200" lvl="0" indent="-330200" algn="l" rtl="0">
              <a:lnSpc>
                <a:spcPct val="150000"/>
              </a:lnSpc>
              <a:spcBef>
                <a:spcPts val="0"/>
              </a:spcBef>
              <a:spcAft>
                <a:spcPts val="0"/>
              </a:spcAft>
              <a:buClr>
                <a:schemeClr val="dk1"/>
              </a:buClr>
              <a:buSzPts val="1600"/>
              <a:buAutoNum type="arabicPeriod"/>
            </a:pPr>
            <a:r>
              <a:rPr lang="en-GB" sz="1600" b="1">
                <a:solidFill>
                  <a:schemeClr val="dk1"/>
                </a:solidFill>
              </a:rPr>
              <a:t>LEES</a:t>
            </a:r>
            <a:r>
              <a:rPr lang="en-GB" sz="1600">
                <a:solidFill>
                  <a:schemeClr val="dk1"/>
                </a:solidFill>
              </a:rPr>
              <a:t> je eigen ontwerpvraag</a:t>
            </a:r>
            <a:endParaRPr sz="1600">
              <a:solidFill>
                <a:schemeClr val="dk1"/>
              </a:solidFill>
            </a:endParaRPr>
          </a:p>
          <a:p>
            <a:pPr marL="457200" lvl="0" indent="-330200" algn="l" rtl="0">
              <a:lnSpc>
                <a:spcPct val="150000"/>
              </a:lnSpc>
              <a:spcBef>
                <a:spcPts val="0"/>
              </a:spcBef>
              <a:spcAft>
                <a:spcPts val="0"/>
              </a:spcAft>
              <a:buClr>
                <a:schemeClr val="dk1"/>
              </a:buClr>
              <a:buSzPts val="1600"/>
              <a:buAutoNum type="arabicPeriod"/>
            </a:pPr>
            <a:r>
              <a:rPr lang="en-GB" sz="1600" b="1">
                <a:solidFill>
                  <a:schemeClr val="dk1"/>
                </a:solidFill>
              </a:rPr>
              <a:t>MAAK</a:t>
            </a:r>
            <a:r>
              <a:rPr lang="en-GB" sz="1600">
                <a:solidFill>
                  <a:schemeClr val="dk1"/>
                </a:solidFill>
              </a:rPr>
              <a:t> een oplossing</a:t>
            </a:r>
            <a:endParaRPr sz="1600">
              <a:solidFill>
                <a:schemeClr val="dk1"/>
              </a:solidFill>
            </a:endParaRPr>
          </a:p>
          <a:p>
            <a:pPr marL="0" lvl="0" indent="0" algn="l" rtl="0">
              <a:lnSpc>
                <a:spcPct val="150000"/>
              </a:lnSpc>
              <a:spcBef>
                <a:spcPts val="0"/>
              </a:spcBef>
              <a:spcAft>
                <a:spcPts val="0"/>
              </a:spcAft>
              <a:buNone/>
            </a:pPr>
            <a:endParaRPr sz="160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GB" sz="1600">
                <a:solidFill>
                  <a:schemeClr val="dk1"/>
                </a:solidFill>
              </a:rPr>
              <a:t>Werk in </a:t>
            </a:r>
            <a:r>
              <a:rPr lang="en-GB" sz="1600" b="1">
                <a:solidFill>
                  <a:srgbClr val="B2C949"/>
                </a:solidFill>
              </a:rPr>
              <a:t>tweetallen</a:t>
            </a:r>
            <a:endParaRPr sz="1600" b="1">
              <a:solidFill>
                <a:srgbClr val="B2C949"/>
              </a:solidFill>
            </a:endParaRPr>
          </a:p>
          <a:p>
            <a:pPr marL="0" lvl="0" indent="0" algn="l" rtl="0">
              <a:lnSpc>
                <a:spcPct val="150000"/>
              </a:lnSpc>
              <a:spcBef>
                <a:spcPts val="0"/>
              </a:spcBef>
              <a:spcAft>
                <a:spcPts val="0"/>
              </a:spcAft>
              <a:buClr>
                <a:schemeClr val="dk1"/>
              </a:buClr>
              <a:buSzPts val="1100"/>
              <a:buFont typeface="Arial"/>
              <a:buNone/>
            </a:pPr>
            <a:endParaRPr sz="1600" b="1">
              <a:solidFill>
                <a:srgbClr val="6BBE4E"/>
              </a:solidFill>
            </a:endParaRPr>
          </a:p>
          <a:p>
            <a:pPr marL="0" lvl="0" indent="0" algn="l" rtl="0">
              <a:lnSpc>
                <a:spcPct val="150000"/>
              </a:lnSpc>
              <a:spcBef>
                <a:spcPts val="0"/>
              </a:spcBef>
              <a:spcAft>
                <a:spcPts val="0"/>
              </a:spcAft>
              <a:buClr>
                <a:schemeClr val="dk1"/>
              </a:buClr>
              <a:buSzPts val="1100"/>
              <a:buFont typeface="Arial"/>
              <a:buNone/>
            </a:pPr>
            <a:endParaRPr sz="1600" b="1">
              <a:solidFill>
                <a:srgbClr val="6BBE4E"/>
              </a:solidFill>
            </a:endParaRPr>
          </a:p>
        </p:txBody>
      </p:sp>
      <p:pic>
        <p:nvPicPr>
          <p:cNvPr id="73" name="Google Shape;73;p16"/>
          <p:cNvPicPr preferRelativeResize="0"/>
          <p:nvPr/>
        </p:nvPicPr>
        <p:blipFill>
          <a:blip r:embed="rId3">
            <a:alphaModFix/>
          </a:blip>
          <a:stretch>
            <a:fillRect/>
          </a:stretch>
        </p:blipFill>
        <p:spPr>
          <a:xfrm rot="-453350">
            <a:off x="5338493" y="1306442"/>
            <a:ext cx="1657939" cy="1572174"/>
          </a:xfrm>
          <a:prstGeom prst="rect">
            <a:avLst/>
          </a:prstGeom>
          <a:noFill/>
          <a:ln>
            <a:noFill/>
          </a:ln>
          <a:effectLst>
            <a:outerShdw blurRad="57150" dist="19050" dir="5400000" algn="bl" rotWithShape="0">
              <a:srgbClr val="000000">
                <a:alpha val="50000"/>
              </a:srgbClr>
            </a:outerShdw>
          </a:effectLst>
        </p:spPr>
      </p:pic>
      <p:pic>
        <p:nvPicPr>
          <p:cNvPr id="74" name="Google Shape;74;p16"/>
          <p:cNvPicPr preferRelativeResize="0"/>
          <p:nvPr/>
        </p:nvPicPr>
        <p:blipFill>
          <a:blip r:embed="rId4">
            <a:alphaModFix/>
          </a:blip>
          <a:stretch>
            <a:fillRect/>
          </a:stretch>
        </p:blipFill>
        <p:spPr>
          <a:xfrm rot="431473">
            <a:off x="6883371" y="1470580"/>
            <a:ext cx="1660799" cy="1572174"/>
          </a:xfrm>
          <a:prstGeom prst="rect">
            <a:avLst/>
          </a:prstGeom>
          <a:noFill/>
          <a:ln>
            <a:noFill/>
          </a:ln>
          <a:effectLst>
            <a:outerShdw blurRad="57150" dist="19050" dir="5400000" algn="bl" rotWithShape="0">
              <a:srgbClr val="000000">
                <a:alpha val="50000"/>
              </a:srgbClr>
            </a:outerShdw>
          </a:effectLst>
        </p:spPr>
      </p:pic>
      <p:pic>
        <p:nvPicPr>
          <p:cNvPr id="75" name="Google Shape;75;p16"/>
          <p:cNvPicPr preferRelativeResize="0"/>
          <p:nvPr/>
        </p:nvPicPr>
        <p:blipFill>
          <a:blip r:embed="rId5">
            <a:alphaModFix/>
          </a:blip>
          <a:stretch>
            <a:fillRect/>
          </a:stretch>
        </p:blipFill>
        <p:spPr>
          <a:xfrm rot="255413">
            <a:off x="5788029" y="2902600"/>
            <a:ext cx="1655079" cy="1572174"/>
          </a:xfrm>
          <a:prstGeom prst="rect">
            <a:avLst/>
          </a:prstGeom>
          <a:noFill/>
          <a:ln>
            <a:noFill/>
          </a:ln>
          <a:effectLst>
            <a:outerShdw blurRad="57150" dist="19050" dir="5400000" algn="bl" rotWithShape="0">
              <a:srgbClr val="000000">
                <a:alpha val="50000"/>
              </a:srgbClr>
            </a:outerShdw>
          </a:effectLst>
        </p:spPr>
      </p:pic>
      <p:sp>
        <p:nvSpPr>
          <p:cNvPr id="76" name="Google Shape;76;p16"/>
          <p:cNvSpPr txBox="1"/>
          <p:nvPr/>
        </p:nvSpPr>
        <p:spPr>
          <a:xfrm>
            <a:off x="2317150" y="3143650"/>
            <a:ext cx="27084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a:solidFill>
                  <a:srgbClr val="B2C949"/>
                </a:solidFill>
                <a:latin typeface="Calibri"/>
                <a:ea typeface="Calibri"/>
                <a:cs typeface="Calibri"/>
                <a:sym typeface="Calibri"/>
              </a:rPr>
              <a:t>Let op!</a:t>
            </a:r>
            <a:r>
              <a:rPr lang="en-GB" sz="1600">
                <a:latin typeface="Calibri"/>
                <a:ea typeface="Calibri"/>
                <a:cs typeface="Calibri"/>
                <a:sym typeface="Calibri"/>
              </a:rPr>
              <a:t> Je hebt </a:t>
            </a:r>
            <a:r>
              <a:rPr lang="en-GB" sz="1600" b="1">
                <a:latin typeface="Calibri"/>
                <a:ea typeface="Calibri"/>
                <a:cs typeface="Calibri"/>
                <a:sym typeface="Calibri"/>
              </a:rPr>
              <a:t>15 minuten</a:t>
            </a:r>
            <a:r>
              <a:rPr lang="en-GB" sz="1600">
                <a:latin typeface="Calibri"/>
                <a:ea typeface="Calibri"/>
                <a:cs typeface="Calibri"/>
                <a:sym typeface="Calibri"/>
              </a:rPr>
              <a:t> voor deze stap!</a:t>
            </a:r>
            <a:endParaRPr sz="1600">
              <a:latin typeface="Calibri"/>
              <a:ea typeface="Calibri"/>
              <a:cs typeface="Calibri"/>
              <a:sym typeface="Calibri"/>
            </a:endParaRPr>
          </a:p>
        </p:txBody>
      </p:sp>
      <p:sp>
        <p:nvSpPr>
          <p:cNvPr id="77" name="Google Shape;77;p16"/>
          <p:cNvSpPr/>
          <p:nvPr/>
        </p:nvSpPr>
        <p:spPr>
          <a:xfrm>
            <a:off x="4002450" y="1610250"/>
            <a:ext cx="1139075" cy="782850"/>
          </a:xfrm>
          <a:custGeom>
            <a:avLst/>
            <a:gdLst/>
            <a:ahLst/>
            <a:cxnLst/>
            <a:rect l="l" t="t" r="r" b="b"/>
            <a:pathLst>
              <a:path w="45563" h="31314" extrusionOk="0">
                <a:moveTo>
                  <a:pt x="0" y="0"/>
                </a:moveTo>
                <a:cubicBezTo>
                  <a:pt x="0" y="1858"/>
                  <a:pt x="671" y="4138"/>
                  <a:pt x="2264" y="5094"/>
                </a:cubicBezTo>
                <a:cubicBezTo>
                  <a:pt x="4158" y="6230"/>
                  <a:pt x="8802" y="5016"/>
                  <a:pt x="8490" y="2830"/>
                </a:cubicBezTo>
                <a:cubicBezTo>
                  <a:pt x="8382" y="2077"/>
                  <a:pt x="6701" y="1953"/>
                  <a:pt x="6226" y="2547"/>
                </a:cubicBezTo>
                <a:cubicBezTo>
                  <a:pt x="3709" y="5694"/>
                  <a:pt x="6321" y="11839"/>
                  <a:pt x="9622" y="14150"/>
                </a:cubicBezTo>
                <a:cubicBezTo>
                  <a:pt x="14018" y="17227"/>
                  <a:pt x="28822" y="15510"/>
                  <a:pt x="25470" y="11320"/>
                </a:cubicBezTo>
                <a:cubicBezTo>
                  <a:pt x="23862" y="9309"/>
                  <a:pt x="21330" y="15579"/>
                  <a:pt x="21791" y="18112"/>
                </a:cubicBezTo>
                <a:cubicBezTo>
                  <a:pt x="23399" y="26956"/>
                  <a:pt x="36842" y="33027"/>
                  <a:pt x="45563" y="30847"/>
                </a:cubicBezTo>
              </a:path>
            </a:pathLst>
          </a:custGeom>
          <a:noFill/>
          <a:ln w="19050" cap="flat" cmpd="sng">
            <a:solidFill>
              <a:srgbClr val="B2C949"/>
            </a:solidFill>
            <a:prstDash val="solid"/>
            <a:round/>
            <a:headEnd type="none" w="med" len="med"/>
            <a:tailEnd type="stealth" w="med" len="med"/>
          </a:ln>
        </p:spPr>
      </p:sp>
      <p:pic>
        <p:nvPicPr>
          <p:cNvPr id="9" name="Picture 2">
            <a:extLst>
              <a:ext uri="{FF2B5EF4-FFF2-40B4-BE49-F238E27FC236}">
                <a16:creationId xmlns:a16="http://schemas.microsoft.com/office/drawing/2014/main" id="{2036CC7E-EC93-488D-9213-DBFE23E091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5500" y="4515591"/>
            <a:ext cx="1491447" cy="6279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1795450" y="218250"/>
            <a:ext cx="6840600" cy="82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a:t>1 Ontwerpen </a:t>
            </a:r>
            <a:endParaRPr b="1"/>
          </a:p>
        </p:txBody>
      </p:sp>
      <p:sp>
        <p:nvSpPr>
          <p:cNvPr id="83" name="Google Shape;83;p17"/>
          <p:cNvSpPr txBox="1">
            <a:spLocks noGrp="1"/>
          </p:cNvSpPr>
          <p:nvPr>
            <p:ph type="body" idx="1"/>
          </p:nvPr>
        </p:nvSpPr>
        <p:spPr>
          <a:xfrm>
            <a:off x="1795450" y="1204275"/>
            <a:ext cx="3263700" cy="3584100"/>
          </a:xfrm>
          <a:prstGeom prst="rect">
            <a:avLst/>
          </a:prstGeom>
        </p:spPr>
        <p:txBody>
          <a:bodyPr spcFirstLastPara="1" wrap="square" lIns="0" tIns="12950" rIns="0" bIns="0" anchor="t" anchorCtr="0">
            <a:noAutofit/>
          </a:bodyPr>
          <a:lstStyle/>
          <a:p>
            <a:pPr marL="457200" lvl="0" indent="-330200" algn="l" rtl="0">
              <a:lnSpc>
                <a:spcPct val="150000"/>
              </a:lnSpc>
              <a:spcBef>
                <a:spcPts val="0"/>
              </a:spcBef>
              <a:spcAft>
                <a:spcPts val="0"/>
              </a:spcAft>
              <a:buClr>
                <a:srgbClr val="B7B7B7"/>
              </a:buClr>
              <a:buSzPts val="1600"/>
              <a:buAutoNum type="arabicPeriod"/>
            </a:pPr>
            <a:r>
              <a:rPr lang="en-GB" sz="1600" b="1">
                <a:solidFill>
                  <a:srgbClr val="B7B7B7"/>
                </a:solidFill>
              </a:rPr>
              <a:t>LEES</a:t>
            </a:r>
            <a:r>
              <a:rPr lang="en-GB" sz="1600">
                <a:solidFill>
                  <a:srgbClr val="B7B7B7"/>
                </a:solidFill>
              </a:rPr>
              <a:t> je eigen ontwerpvraag</a:t>
            </a:r>
            <a:endParaRPr sz="1600">
              <a:solidFill>
                <a:srgbClr val="B7B7B7"/>
              </a:solidFill>
            </a:endParaRPr>
          </a:p>
          <a:p>
            <a:pPr marL="457200" lvl="0" indent="-330200" algn="l" rtl="0">
              <a:lnSpc>
                <a:spcPct val="150000"/>
              </a:lnSpc>
              <a:spcBef>
                <a:spcPts val="0"/>
              </a:spcBef>
              <a:spcAft>
                <a:spcPts val="0"/>
              </a:spcAft>
              <a:buClr>
                <a:srgbClr val="B7B7B7"/>
              </a:buClr>
              <a:buSzPts val="1600"/>
              <a:buAutoNum type="arabicPeriod"/>
            </a:pPr>
            <a:r>
              <a:rPr lang="en-GB" sz="1600" b="1">
                <a:solidFill>
                  <a:srgbClr val="B7B7B7"/>
                </a:solidFill>
              </a:rPr>
              <a:t>MAAK</a:t>
            </a:r>
            <a:r>
              <a:rPr lang="en-GB" sz="1600">
                <a:solidFill>
                  <a:srgbClr val="B7B7B7"/>
                </a:solidFill>
              </a:rPr>
              <a:t> een oplossing</a:t>
            </a:r>
            <a:endParaRPr sz="1600">
              <a:solidFill>
                <a:srgbClr val="B7B7B7"/>
              </a:solidFill>
            </a:endParaRPr>
          </a:p>
          <a:p>
            <a:pPr marL="457200" lvl="0" indent="-330200" algn="l" rtl="0">
              <a:lnSpc>
                <a:spcPct val="150000"/>
              </a:lnSpc>
              <a:spcBef>
                <a:spcPts val="0"/>
              </a:spcBef>
              <a:spcAft>
                <a:spcPts val="0"/>
              </a:spcAft>
              <a:buClr>
                <a:schemeClr val="dk1"/>
              </a:buClr>
              <a:buSzPts val="1600"/>
              <a:buAutoNum type="arabicPeriod"/>
            </a:pPr>
            <a:r>
              <a:rPr lang="en-GB" sz="1600" b="1">
                <a:solidFill>
                  <a:schemeClr val="dk1"/>
                </a:solidFill>
              </a:rPr>
              <a:t>RUIM</a:t>
            </a:r>
            <a:r>
              <a:rPr lang="en-GB" sz="1600">
                <a:solidFill>
                  <a:schemeClr val="dk1"/>
                </a:solidFill>
              </a:rPr>
              <a:t> op</a:t>
            </a:r>
            <a:endParaRPr sz="1600">
              <a:solidFill>
                <a:schemeClr val="dk1"/>
              </a:solidFill>
            </a:endParaRPr>
          </a:p>
          <a:p>
            <a:pPr marL="0" lvl="0" indent="0" algn="l" rtl="0">
              <a:lnSpc>
                <a:spcPct val="150000"/>
              </a:lnSpc>
              <a:spcBef>
                <a:spcPts val="0"/>
              </a:spcBef>
              <a:spcAft>
                <a:spcPts val="0"/>
              </a:spcAft>
              <a:buNone/>
            </a:pPr>
            <a:endParaRPr sz="1600">
              <a:solidFill>
                <a:schemeClr val="dk1"/>
              </a:solidFill>
            </a:endParaRPr>
          </a:p>
          <a:p>
            <a:pPr marL="0" lvl="0" indent="457200" algn="l" rtl="0">
              <a:lnSpc>
                <a:spcPct val="150000"/>
              </a:lnSpc>
              <a:spcBef>
                <a:spcPts val="0"/>
              </a:spcBef>
              <a:spcAft>
                <a:spcPts val="0"/>
              </a:spcAft>
              <a:buNone/>
            </a:pPr>
            <a:r>
              <a:rPr lang="en-GB" sz="1600" b="1">
                <a:solidFill>
                  <a:srgbClr val="B2C949"/>
                </a:solidFill>
              </a:rPr>
              <a:t>Let op!</a:t>
            </a:r>
            <a:r>
              <a:rPr lang="en-GB" sz="1600" b="1">
                <a:solidFill>
                  <a:srgbClr val="6BBE4E"/>
                </a:solidFill>
              </a:rPr>
              <a:t> </a:t>
            </a:r>
            <a:r>
              <a:rPr lang="en-GB" sz="1600">
                <a:solidFill>
                  <a:schemeClr val="dk1"/>
                </a:solidFill>
              </a:rPr>
              <a:t>Je houdt alleen:</a:t>
            </a:r>
            <a:endParaRPr sz="1600">
              <a:solidFill>
                <a:schemeClr val="dk1"/>
              </a:solidFill>
            </a:endParaRPr>
          </a:p>
          <a:p>
            <a:pPr marL="914400" lvl="0" indent="-330200" algn="l" rtl="0">
              <a:lnSpc>
                <a:spcPct val="150000"/>
              </a:lnSpc>
              <a:spcBef>
                <a:spcPts val="0"/>
              </a:spcBef>
              <a:spcAft>
                <a:spcPts val="0"/>
              </a:spcAft>
              <a:buClr>
                <a:schemeClr val="dk1"/>
              </a:buClr>
              <a:buSzPts val="1600"/>
              <a:buChar char="●"/>
            </a:pPr>
            <a:r>
              <a:rPr lang="en-GB" sz="1600">
                <a:solidFill>
                  <a:schemeClr val="dk1"/>
                </a:solidFill>
              </a:rPr>
              <a:t>je ontwerp</a:t>
            </a:r>
            <a:endParaRPr sz="1600">
              <a:solidFill>
                <a:schemeClr val="dk1"/>
              </a:solidFill>
            </a:endParaRPr>
          </a:p>
          <a:p>
            <a:pPr marL="914400" lvl="0" indent="-330200" algn="l" rtl="0">
              <a:lnSpc>
                <a:spcPct val="150000"/>
              </a:lnSpc>
              <a:spcBef>
                <a:spcPts val="0"/>
              </a:spcBef>
              <a:spcAft>
                <a:spcPts val="0"/>
              </a:spcAft>
              <a:buClr>
                <a:schemeClr val="dk1"/>
              </a:buClr>
              <a:buSzPts val="1600"/>
              <a:buChar char="●"/>
            </a:pPr>
            <a:r>
              <a:rPr lang="en-GB" sz="1600">
                <a:solidFill>
                  <a:schemeClr val="dk1"/>
                </a:solidFill>
              </a:rPr>
              <a:t>de ontwerpvraag</a:t>
            </a:r>
            <a:endParaRPr sz="1600">
              <a:solidFill>
                <a:schemeClr val="dk1"/>
              </a:solidFill>
            </a:endParaRPr>
          </a:p>
          <a:p>
            <a:pPr marL="914400" lvl="0" indent="-330200" algn="l" rtl="0">
              <a:lnSpc>
                <a:spcPct val="150000"/>
              </a:lnSpc>
              <a:spcBef>
                <a:spcPts val="0"/>
              </a:spcBef>
              <a:spcAft>
                <a:spcPts val="0"/>
              </a:spcAft>
              <a:buClr>
                <a:schemeClr val="dk1"/>
              </a:buClr>
              <a:buSzPts val="1600"/>
              <a:buChar char="●"/>
            </a:pPr>
            <a:r>
              <a:rPr lang="en-GB" sz="1600">
                <a:solidFill>
                  <a:schemeClr val="dk1"/>
                </a:solidFill>
              </a:rPr>
              <a:t>een schaar</a:t>
            </a:r>
            <a:endParaRPr sz="1600">
              <a:solidFill>
                <a:schemeClr val="dk1"/>
              </a:solidFill>
            </a:endParaRPr>
          </a:p>
        </p:txBody>
      </p:sp>
      <p:pic>
        <p:nvPicPr>
          <p:cNvPr id="84" name="Google Shape;84;p17"/>
          <p:cNvPicPr preferRelativeResize="0"/>
          <p:nvPr/>
        </p:nvPicPr>
        <p:blipFill>
          <a:blip r:embed="rId3">
            <a:alphaModFix/>
          </a:blip>
          <a:stretch>
            <a:fillRect/>
          </a:stretch>
        </p:blipFill>
        <p:spPr>
          <a:xfrm rot="-453350">
            <a:off x="5338493" y="1306442"/>
            <a:ext cx="1657939" cy="1572174"/>
          </a:xfrm>
          <a:prstGeom prst="rect">
            <a:avLst/>
          </a:prstGeom>
          <a:noFill/>
          <a:ln>
            <a:noFill/>
          </a:ln>
          <a:effectLst>
            <a:outerShdw blurRad="57150" dist="19050" dir="5400000" algn="bl" rotWithShape="0">
              <a:srgbClr val="000000">
                <a:alpha val="50000"/>
              </a:srgbClr>
            </a:outerShdw>
          </a:effectLst>
        </p:spPr>
      </p:pic>
      <p:pic>
        <p:nvPicPr>
          <p:cNvPr id="85" name="Google Shape;85;p17"/>
          <p:cNvPicPr preferRelativeResize="0"/>
          <p:nvPr/>
        </p:nvPicPr>
        <p:blipFill>
          <a:blip r:embed="rId4">
            <a:alphaModFix/>
          </a:blip>
          <a:stretch>
            <a:fillRect/>
          </a:stretch>
        </p:blipFill>
        <p:spPr>
          <a:xfrm rot="431473">
            <a:off x="6883371" y="1470580"/>
            <a:ext cx="1660799" cy="1572174"/>
          </a:xfrm>
          <a:prstGeom prst="rect">
            <a:avLst/>
          </a:prstGeom>
          <a:noFill/>
          <a:ln>
            <a:noFill/>
          </a:ln>
          <a:effectLst>
            <a:outerShdw blurRad="57150" dist="19050" dir="5400000" algn="bl" rotWithShape="0">
              <a:srgbClr val="000000">
                <a:alpha val="50000"/>
              </a:srgbClr>
            </a:outerShdw>
          </a:effectLst>
        </p:spPr>
      </p:pic>
      <p:pic>
        <p:nvPicPr>
          <p:cNvPr id="86" name="Google Shape;86;p17"/>
          <p:cNvPicPr preferRelativeResize="0"/>
          <p:nvPr/>
        </p:nvPicPr>
        <p:blipFill>
          <a:blip r:embed="rId5">
            <a:alphaModFix/>
          </a:blip>
          <a:stretch>
            <a:fillRect/>
          </a:stretch>
        </p:blipFill>
        <p:spPr>
          <a:xfrm rot="255413">
            <a:off x="5788029" y="2902600"/>
            <a:ext cx="1655079" cy="1572174"/>
          </a:xfrm>
          <a:prstGeom prst="rect">
            <a:avLst/>
          </a:prstGeom>
          <a:noFill/>
          <a:ln>
            <a:noFill/>
          </a:ln>
          <a:effectLst>
            <a:outerShdw blurRad="57150" dist="19050" dir="5400000" algn="bl" rotWithShape="0">
              <a:srgbClr val="000000">
                <a:alpha val="50000"/>
              </a:srgbClr>
            </a:outerShdw>
          </a:effectLst>
        </p:spPr>
      </p:pic>
      <p:sp>
        <p:nvSpPr>
          <p:cNvPr id="87" name="Google Shape;87;p17"/>
          <p:cNvSpPr/>
          <p:nvPr/>
        </p:nvSpPr>
        <p:spPr>
          <a:xfrm>
            <a:off x="4002450" y="1534050"/>
            <a:ext cx="1139075" cy="782850"/>
          </a:xfrm>
          <a:custGeom>
            <a:avLst/>
            <a:gdLst/>
            <a:ahLst/>
            <a:cxnLst/>
            <a:rect l="l" t="t" r="r" b="b"/>
            <a:pathLst>
              <a:path w="45563" h="31314" extrusionOk="0">
                <a:moveTo>
                  <a:pt x="0" y="0"/>
                </a:moveTo>
                <a:cubicBezTo>
                  <a:pt x="0" y="1858"/>
                  <a:pt x="671" y="4138"/>
                  <a:pt x="2264" y="5094"/>
                </a:cubicBezTo>
                <a:cubicBezTo>
                  <a:pt x="4158" y="6230"/>
                  <a:pt x="8802" y="5016"/>
                  <a:pt x="8490" y="2830"/>
                </a:cubicBezTo>
                <a:cubicBezTo>
                  <a:pt x="8382" y="2077"/>
                  <a:pt x="6701" y="1953"/>
                  <a:pt x="6226" y="2547"/>
                </a:cubicBezTo>
                <a:cubicBezTo>
                  <a:pt x="3709" y="5694"/>
                  <a:pt x="6321" y="11839"/>
                  <a:pt x="9622" y="14150"/>
                </a:cubicBezTo>
                <a:cubicBezTo>
                  <a:pt x="14018" y="17227"/>
                  <a:pt x="28822" y="15510"/>
                  <a:pt x="25470" y="11320"/>
                </a:cubicBezTo>
                <a:cubicBezTo>
                  <a:pt x="23862" y="9309"/>
                  <a:pt x="21330" y="15579"/>
                  <a:pt x="21791" y="18112"/>
                </a:cubicBezTo>
                <a:cubicBezTo>
                  <a:pt x="23399" y="26956"/>
                  <a:pt x="36842" y="33027"/>
                  <a:pt x="45563" y="30847"/>
                </a:cubicBezTo>
              </a:path>
            </a:pathLst>
          </a:custGeom>
          <a:noFill/>
          <a:ln w="19050" cap="flat" cmpd="sng">
            <a:solidFill>
              <a:srgbClr val="B2C949"/>
            </a:solidFill>
            <a:prstDash val="solid"/>
            <a:round/>
            <a:headEnd type="none" w="med" len="med"/>
            <a:tailEnd type="stealth" w="med" len="med"/>
          </a:ln>
        </p:spPr>
      </p:sp>
      <p:pic>
        <p:nvPicPr>
          <p:cNvPr id="8" name="Picture 2">
            <a:extLst>
              <a:ext uri="{FF2B5EF4-FFF2-40B4-BE49-F238E27FC236}">
                <a16:creationId xmlns:a16="http://schemas.microsoft.com/office/drawing/2014/main" id="{89104EC5-5C5C-413B-917B-12CF22471E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5500" y="4515591"/>
            <a:ext cx="1491447" cy="6279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1795450" y="218250"/>
            <a:ext cx="6840600" cy="82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a:t>2 Presenteren </a:t>
            </a:r>
            <a:endParaRPr b="1"/>
          </a:p>
        </p:txBody>
      </p:sp>
      <p:sp>
        <p:nvSpPr>
          <p:cNvPr id="93" name="Google Shape;93;p18"/>
          <p:cNvSpPr txBox="1">
            <a:spLocks noGrp="1"/>
          </p:cNvSpPr>
          <p:nvPr>
            <p:ph type="body" idx="1"/>
          </p:nvPr>
        </p:nvSpPr>
        <p:spPr>
          <a:xfrm>
            <a:off x="1795450" y="1204275"/>
            <a:ext cx="3263700" cy="3584100"/>
          </a:xfrm>
          <a:prstGeom prst="rect">
            <a:avLst/>
          </a:prstGeom>
        </p:spPr>
        <p:txBody>
          <a:bodyPr spcFirstLastPara="1" wrap="square" lIns="0" tIns="12950" rIns="0" bIns="0" anchor="t" anchorCtr="0">
            <a:noAutofit/>
          </a:bodyPr>
          <a:lstStyle/>
          <a:p>
            <a:pPr marL="1371600" lvl="0" indent="0" algn="l" rtl="0">
              <a:lnSpc>
                <a:spcPct val="150000"/>
              </a:lnSpc>
              <a:spcBef>
                <a:spcPts val="0"/>
              </a:spcBef>
              <a:spcAft>
                <a:spcPts val="0"/>
              </a:spcAft>
              <a:buNone/>
            </a:pPr>
            <a:endParaRPr sz="800">
              <a:solidFill>
                <a:schemeClr val="dk1"/>
              </a:solidFill>
            </a:endParaRPr>
          </a:p>
          <a:p>
            <a:pPr marL="0" lvl="0" indent="0" algn="l" rtl="0">
              <a:lnSpc>
                <a:spcPct val="150000"/>
              </a:lnSpc>
              <a:spcBef>
                <a:spcPts val="0"/>
              </a:spcBef>
              <a:spcAft>
                <a:spcPts val="0"/>
              </a:spcAft>
              <a:buNone/>
            </a:pPr>
            <a:r>
              <a:rPr lang="en-GB" sz="1600" b="1">
                <a:solidFill>
                  <a:schemeClr val="dk1"/>
                </a:solidFill>
              </a:rPr>
              <a:t>PRESENTEER</a:t>
            </a:r>
            <a:r>
              <a:rPr lang="en-GB" sz="1600">
                <a:solidFill>
                  <a:schemeClr val="dk1"/>
                </a:solidFill>
              </a:rPr>
              <a:t> je oplossing</a:t>
            </a:r>
            <a:endParaRPr sz="1600">
              <a:solidFill>
                <a:schemeClr val="dk1"/>
              </a:solidFill>
            </a:endParaRPr>
          </a:p>
          <a:p>
            <a:pPr marL="0" lvl="0" indent="0" algn="l" rtl="0">
              <a:lnSpc>
                <a:spcPct val="150000"/>
              </a:lnSpc>
              <a:spcBef>
                <a:spcPts val="0"/>
              </a:spcBef>
              <a:spcAft>
                <a:spcPts val="0"/>
              </a:spcAft>
              <a:buNone/>
            </a:pPr>
            <a:endParaRPr sz="1600">
              <a:solidFill>
                <a:schemeClr val="dk1"/>
              </a:solidFill>
            </a:endParaRPr>
          </a:p>
          <a:p>
            <a:pPr marL="0" lvl="0" indent="0" algn="l" rtl="0">
              <a:lnSpc>
                <a:spcPct val="150000"/>
              </a:lnSpc>
              <a:spcBef>
                <a:spcPts val="0"/>
              </a:spcBef>
              <a:spcAft>
                <a:spcPts val="0"/>
              </a:spcAft>
              <a:buNone/>
            </a:pPr>
            <a:r>
              <a:rPr lang="en-GB" sz="1600">
                <a:solidFill>
                  <a:schemeClr val="dk1"/>
                </a:solidFill>
              </a:rPr>
              <a:t>Dat doe je zo:</a:t>
            </a:r>
            <a:endParaRPr sz="1600">
              <a:solidFill>
                <a:schemeClr val="dk1"/>
              </a:solidFill>
            </a:endParaRPr>
          </a:p>
          <a:p>
            <a:pPr marL="457200" lvl="0" indent="-330200" algn="l" rtl="0">
              <a:lnSpc>
                <a:spcPct val="150000"/>
              </a:lnSpc>
              <a:spcBef>
                <a:spcPts val="0"/>
              </a:spcBef>
              <a:spcAft>
                <a:spcPts val="0"/>
              </a:spcAft>
              <a:buClr>
                <a:schemeClr val="dk1"/>
              </a:buClr>
              <a:buSzPts val="1600"/>
              <a:buChar char="●"/>
            </a:pPr>
            <a:r>
              <a:rPr lang="en-GB" sz="1600">
                <a:solidFill>
                  <a:schemeClr val="dk1"/>
                </a:solidFill>
              </a:rPr>
              <a:t>Ga staan</a:t>
            </a:r>
            <a:endParaRPr sz="1600">
              <a:solidFill>
                <a:schemeClr val="dk1"/>
              </a:solidFill>
            </a:endParaRPr>
          </a:p>
          <a:p>
            <a:pPr marL="457200" lvl="0" indent="-330200" algn="l" rtl="0">
              <a:lnSpc>
                <a:spcPct val="150000"/>
              </a:lnSpc>
              <a:spcBef>
                <a:spcPts val="0"/>
              </a:spcBef>
              <a:spcAft>
                <a:spcPts val="0"/>
              </a:spcAft>
              <a:buClr>
                <a:schemeClr val="dk1"/>
              </a:buClr>
              <a:buSzPts val="1600"/>
              <a:buChar char="●"/>
            </a:pPr>
            <a:r>
              <a:rPr lang="en-GB" sz="1600">
                <a:solidFill>
                  <a:schemeClr val="dk1"/>
                </a:solidFill>
              </a:rPr>
              <a:t>Vertel de ontwerpvraag </a:t>
            </a:r>
            <a:endParaRPr sz="1600">
              <a:solidFill>
                <a:schemeClr val="dk1"/>
              </a:solidFill>
            </a:endParaRPr>
          </a:p>
          <a:p>
            <a:pPr marL="457200" lvl="0" indent="-330200" algn="l" rtl="0">
              <a:lnSpc>
                <a:spcPct val="150000"/>
              </a:lnSpc>
              <a:spcBef>
                <a:spcPts val="0"/>
              </a:spcBef>
              <a:spcAft>
                <a:spcPts val="0"/>
              </a:spcAft>
              <a:buClr>
                <a:schemeClr val="dk1"/>
              </a:buClr>
              <a:buSzPts val="1600"/>
              <a:buChar char="●"/>
            </a:pPr>
            <a:r>
              <a:rPr lang="en-GB" sz="1600">
                <a:solidFill>
                  <a:schemeClr val="dk1"/>
                </a:solidFill>
              </a:rPr>
              <a:t>Laat je ontwerp zien</a:t>
            </a:r>
            <a:endParaRPr sz="1600">
              <a:solidFill>
                <a:schemeClr val="dk1"/>
              </a:solidFill>
            </a:endParaRPr>
          </a:p>
          <a:p>
            <a:pPr marL="457200" lvl="0" indent="-330200" algn="l" rtl="0">
              <a:lnSpc>
                <a:spcPct val="150000"/>
              </a:lnSpc>
              <a:spcBef>
                <a:spcPts val="0"/>
              </a:spcBef>
              <a:spcAft>
                <a:spcPts val="0"/>
              </a:spcAft>
              <a:buClr>
                <a:schemeClr val="dk1"/>
              </a:buClr>
              <a:buSzPts val="1600"/>
              <a:buChar char="●"/>
            </a:pPr>
            <a:r>
              <a:rPr lang="en-GB" sz="1600">
                <a:solidFill>
                  <a:schemeClr val="dk1"/>
                </a:solidFill>
              </a:rPr>
              <a:t>Vertel erover in </a:t>
            </a:r>
            <a:r>
              <a:rPr lang="en-GB" sz="1600" b="1">
                <a:solidFill>
                  <a:srgbClr val="B2C949"/>
                </a:solidFill>
              </a:rPr>
              <a:t>twee zinnen</a:t>
            </a:r>
            <a:r>
              <a:rPr lang="en-GB" sz="1600">
                <a:solidFill>
                  <a:schemeClr val="dk1"/>
                </a:solidFill>
              </a:rPr>
              <a:t> </a:t>
            </a:r>
            <a:endParaRPr sz="1600">
              <a:solidFill>
                <a:schemeClr val="dk1"/>
              </a:solidFill>
            </a:endParaRPr>
          </a:p>
        </p:txBody>
      </p:sp>
      <p:pic>
        <p:nvPicPr>
          <p:cNvPr id="94" name="Google Shape;94;p18"/>
          <p:cNvPicPr preferRelativeResize="0"/>
          <p:nvPr/>
        </p:nvPicPr>
        <p:blipFill rotWithShape="1">
          <a:blip r:embed="rId3">
            <a:alphaModFix/>
          </a:blip>
          <a:srcRect l="24773" t="5560" r="41762" b="13728"/>
          <a:stretch/>
        </p:blipFill>
        <p:spPr>
          <a:xfrm>
            <a:off x="5333375" y="1204275"/>
            <a:ext cx="1674176" cy="3028299"/>
          </a:xfrm>
          <a:prstGeom prst="rect">
            <a:avLst/>
          </a:prstGeom>
          <a:noFill/>
          <a:ln>
            <a:noFill/>
          </a:ln>
        </p:spPr>
      </p:pic>
      <p:pic>
        <p:nvPicPr>
          <p:cNvPr id="5" name="Picture 2">
            <a:extLst>
              <a:ext uri="{FF2B5EF4-FFF2-40B4-BE49-F238E27FC236}">
                <a16:creationId xmlns:a16="http://schemas.microsoft.com/office/drawing/2014/main" id="{6920216D-0A57-4AA6-B516-CE3CC785C8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5500" y="4515591"/>
            <a:ext cx="1491447" cy="6279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1795450" y="218250"/>
            <a:ext cx="6840600" cy="82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a:t>3 Opnieuw ontwerpen </a:t>
            </a:r>
            <a:endParaRPr b="1"/>
          </a:p>
        </p:txBody>
      </p:sp>
      <p:sp>
        <p:nvSpPr>
          <p:cNvPr id="100" name="Google Shape;100;p19"/>
          <p:cNvSpPr txBox="1">
            <a:spLocks noGrp="1"/>
          </p:cNvSpPr>
          <p:nvPr>
            <p:ph type="body" idx="1"/>
          </p:nvPr>
        </p:nvSpPr>
        <p:spPr>
          <a:xfrm>
            <a:off x="1795449" y="1204275"/>
            <a:ext cx="3656767" cy="3584100"/>
          </a:xfrm>
          <a:prstGeom prst="rect">
            <a:avLst/>
          </a:prstGeom>
        </p:spPr>
        <p:txBody>
          <a:bodyPr spcFirstLastPara="1" wrap="square" lIns="0" tIns="12950" rIns="0" bIns="0" anchor="t" anchorCtr="0">
            <a:noAutofit/>
          </a:bodyPr>
          <a:lstStyle/>
          <a:p>
            <a:pPr marL="457200" lvl="0" indent="-330200" algn="l" rtl="0">
              <a:lnSpc>
                <a:spcPct val="150000"/>
              </a:lnSpc>
              <a:spcBef>
                <a:spcPts val="0"/>
              </a:spcBef>
              <a:spcAft>
                <a:spcPts val="0"/>
              </a:spcAft>
              <a:buClr>
                <a:schemeClr val="dk1"/>
              </a:buClr>
              <a:buSzPts val="1600"/>
              <a:buAutoNum type="arabicPeriod"/>
            </a:pPr>
            <a:r>
              <a:rPr lang="en-GB" sz="1600" b="1" dirty="0">
                <a:solidFill>
                  <a:schemeClr val="dk1"/>
                </a:solidFill>
              </a:rPr>
              <a:t>GEEF </a:t>
            </a:r>
            <a:r>
              <a:rPr lang="en-GB" sz="1600" dirty="0">
                <a:solidFill>
                  <a:schemeClr val="dk1"/>
                </a:solidFill>
              </a:rPr>
              <a:t>de </a:t>
            </a:r>
            <a:r>
              <a:rPr lang="en-GB" sz="1600" dirty="0" err="1">
                <a:solidFill>
                  <a:schemeClr val="dk1"/>
                </a:solidFill>
              </a:rPr>
              <a:t>ontwerpvraag</a:t>
            </a:r>
            <a:r>
              <a:rPr lang="en-GB" sz="1600" dirty="0">
                <a:solidFill>
                  <a:schemeClr val="dk1"/>
                </a:solidFill>
              </a:rPr>
              <a:t> door</a:t>
            </a:r>
            <a:endParaRPr sz="1600" dirty="0">
              <a:solidFill>
                <a:schemeClr val="dk1"/>
              </a:solidFill>
            </a:endParaRPr>
          </a:p>
          <a:p>
            <a:pPr marL="457200" lvl="0" indent="-330200" algn="l" rtl="0">
              <a:lnSpc>
                <a:spcPct val="150000"/>
              </a:lnSpc>
              <a:spcBef>
                <a:spcPts val="0"/>
              </a:spcBef>
              <a:spcAft>
                <a:spcPts val="0"/>
              </a:spcAft>
              <a:buClr>
                <a:schemeClr val="dk1"/>
              </a:buClr>
              <a:buSzPts val="1600"/>
              <a:buAutoNum type="arabicPeriod"/>
            </a:pPr>
            <a:r>
              <a:rPr lang="en-GB" sz="1600" b="1" dirty="0">
                <a:solidFill>
                  <a:schemeClr val="dk1"/>
                </a:solidFill>
              </a:rPr>
              <a:t>LEES</a:t>
            </a:r>
            <a:r>
              <a:rPr lang="en-GB" sz="1600" dirty="0">
                <a:solidFill>
                  <a:schemeClr val="dk1"/>
                </a:solidFill>
              </a:rPr>
              <a:t> de </a:t>
            </a:r>
            <a:r>
              <a:rPr lang="en-GB" sz="1600" dirty="0" err="1">
                <a:solidFill>
                  <a:schemeClr val="dk1"/>
                </a:solidFill>
              </a:rPr>
              <a:t>nieuwe</a:t>
            </a:r>
            <a:r>
              <a:rPr lang="en-GB" sz="1600" dirty="0">
                <a:solidFill>
                  <a:schemeClr val="dk1"/>
                </a:solidFill>
              </a:rPr>
              <a:t> </a:t>
            </a:r>
            <a:r>
              <a:rPr lang="en-GB" sz="1600" dirty="0" err="1">
                <a:solidFill>
                  <a:schemeClr val="dk1"/>
                </a:solidFill>
              </a:rPr>
              <a:t>ontwerpvraag</a:t>
            </a:r>
            <a:endParaRPr sz="1600" dirty="0">
              <a:solidFill>
                <a:schemeClr val="dk1"/>
              </a:solidFill>
            </a:endParaRPr>
          </a:p>
          <a:p>
            <a:pPr marL="457200" lvl="0" indent="-330200" algn="l" rtl="0">
              <a:lnSpc>
                <a:spcPct val="150000"/>
              </a:lnSpc>
              <a:spcBef>
                <a:spcPts val="0"/>
              </a:spcBef>
              <a:spcAft>
                <a:spcPts val="0"/>
              </a:spcAft>
              <a:buClr>
                <a:schemeClr val="dk1"/>
              </a:buClr>
              <a:buSzPts val="1600"/>
              <a:buAutoNum type="arabicPeriod"/>
            </a:pPr>
            <a:r>
              <a:rPr lang="en-GB" sz="1600" b="1" dirty="0">
                <a:solidFill>
                  <a:schemeClr val="dk1"/>
                </a:solidFill>
              </a:rPr>
              <a:t>MAAK</a:t>
            </a:r>
            <a:r>
              <a:rPr lang="en-GB" sz="1600" dirty="0">
                <a:solidFill>
                  <a:schemeClr val="dk1"/>
                </a:solidFill>
              </a:rPr>
              <a:t> </a:t>
            </a:r>
            <a:r>
              <a:rPr lang="en-GB" sz="1600" dirty="0" err="1">
                <a:solidFill>
                  <a:schemeClr val="dk1"/>
                </a:solidFill>
              </a:rPr>
              <a:t>een</a:t>
            </a:r>
            <a:r>
              <a:rPr lang="en-GB" sz="1600" dirty="0">
                <a:solidFill>
                  <a:schemeClr val="dk1"/>
                </a:solidFill>
              </a:rPr>
              <a:t> </a:t>
            </a:r>
            <a:r>
              <a:rPr lang="en-GB" sz="1600" dirty="0" err="1">
                <a:solidFill>
                  <a:schemeClr val="dk1"/>
                </a:solidFill>
              </a:rPr>
              <a:t>oplossing</a:t>
            </a:r>
            <a:endParaRPr sz="1600" dirty="0">
              <a:solidFill>
                <a:schemeClr val="dk1"/>
              </a:solidFill>
            </a:endParaRPr>
          </a:p>
          <a:p>
            <a:pPr marL="457200" lvl="0" indent="0" algn="l" rtl="0">
              <a:lnSpc>
                <a:spcPct val="150000"/>
              </a:lnSpc>
              <a:spcBef>
                <a:spcPts val="0"/>
              </a:spcBef>
              <a:spcAft>
                <a:spcPts val="0"/>
              </a:spcAft>
              <a:buNone/>
            </a:pPr>
            <a:r>
              <a:rPr lang="en-GB" sz="1600" dirty="0">
                <a:solidFill>
                  <a:schemeClr val="dk1"/>
                </a:solidFill>
              </a:rPr>
              <a:t>     </a:t>
            </a:r>
            <a:endParaRPr sz="1600" dirty="0">
              <a:solidFill>
                <a:schemeClr val="dk1"/>
              </a:solidFill>
            </a:endParaRPr>
          </a:p>
          <a:p>
            <a:pPr marL="1371600" lvl="0" indent="0" algn="l" rtl="0">
              <a:lnSpc>
                <a:spcPct val="150000"/>
              </a:lnSpc>
              <a:spcBef>
                <a:spcPts val="0"/>
              </a:spcBef>
              <a:spcAft>
                <a:spcPts val="0"/>
              </a:spcAft>
              <a:buNone/>
            </a:pPr>
            <a:r>
              <a:rPr lang="en-GB" sz="1600" dirty="0">
                <a:solidFill>
                  <a:schemeClr val="dk1"/>
                </a:solidFill>
              </a:rPr>
              <a:t>met de </a:t>
            </a:r>
            <a:r>
              <a:rPr lang="en-GB" sz="1600" dirty="0" err="1">
                <a:solidFill>
                  <a:schemeClr val="dk1"/>
                </a:solidFill>
              </a:rPr>
              <a:t>materialen</a:t>
            </a:r>
            <a:r>
              <a:rPr lang="en-GB" sz="1600" dirty="0">
                <a:solidFill>
                  <a:schemeClr val="dk1"/>
                </a:solidFill>
              </a:rPr>
              <a:t> van  het </a:t>
            </a:r>
            <a:r>
              <a:rPr lang="en-GB" sz="1600" b="1" dirty="0" err="1">
                <a:solidFill>
                  <a:srgbClr val="B2C949"/>
                </a:solidFill>
              </a:rPr>
              <a:t>eerste</a:t>
            </a:r>
            <a:r>
              <a:rPr lang="en-GB" sz="1600" b="1" dirty="0">
                <a:solidFill>
                  <a:srgbClr val="B2C949"/>
                </a:solidFill>
              </a:rPr>
              <a:t> </a:t>
            </a:r>
            <a:r>
              <a:rPr lang="en-GB" sz="1600" b="1" dirty="0" err="1">
                <a:solidFill>
                  <a:srgbClr val="B2C949"/>
                </a:solidFill>
              </a:rPr>
              <a:t>ontwerp</a:t>
            </a:r>
            <a:endParaRPr sz="1600" b="1" dirty="0">
              <a:solidFill>
                <a:srgbClr val="B2C949"/>
              </a:solidFill>
            </a:endParaRPr>
          </a:p>
          <a:p>
            <a:pPr marL="0" lvl="0" indent="0" algn="l" rtl="0">
              <a:lnSpc>
                <a:spcPct val="150000"/>
              </a:lnSpc>
              <a:spcBef>
                <a:spcPts val="0"/>
              </a:spcBef>
              <a:spcAft>
                <a:spcPts val="0"/>
              </a:spcAft>
              <a:buNone/>
            </a:pPr>
            <a:endParaRPr sz="1600" b="1" dirty="0">
              <a:solidFill>
                <a:srgbClr val="6BBE4E"/>
              </a:solidFill>
            </a:endParaRPr>
          </a:p>
          <a:p>
            <a:pPr marL="0" lvl="0" indent="0" algn="l" rtl="0">
              <a:lnSpc>
                <a:spcPct val="150000"/>
              </a:lnSpc>
              <a:spcBef>
                <a:spcPts val="0"/>
              </a:spcBef>
              <a:spcAft>
                <a:spcPts val="0"/>
              </a:spcAft>
              <a:buNone/>
            </a:pPr>
            <a:r>
              <a:rPr lang="en-GB" sz="1600" b="1" dirty="0">
                <a:solidFill>
                  <a:schemeClr val="dk1"/>
                </a:solidFill>
              </a:rPr>
              <a:t>DOEL</a:t>
            </a:r>
            <a:r>
              <a:rPr lang="en-GB" sz="1600" dirty="0">
                <a:solidFill>
                  <a:schemeClr val="dk1"/>
                </a:solidFill>
              </a:rPr>
              <a:t> </a:t>
            </a:r>
            <a:r>
              <a:rPr lang="en-GB" sz="1600" dirty="0" err="1">
                <a:solidFill>
                  <a:schemeClr val="dk1"/>
                </a:solidFill>
              </a:rPr>
              <a:t>ontdekken</a:t>
            </a:r>
            <a:r>
              <a:rPr lang="en-GB" sz="1600" dirty="0">
                <a:solidFill>
                  <a:schemeClr val="dk1"/>
                </a:solidFill>
              </a:rPr>
              <a:t> wat </a:t>
            </a:r>
            <a:r>
              <a:rPr lang="en-GB" sz="1600" dirty="0" err="1">
                <a:solidFill>
                  <a:schemeClr val="dk1"/>
                </a:solidFill>
              </a:rPr>
              <a:t>circulair</a:t>
            </a:r>
            <a:r>
              <a:rPr lang="en-GB" sz="1600" dirty="0">
                <a:solidFill>
                  <a:schemeClr val="dk1"/>
                </a:solidFill>
              </a:rPr>
              <a:t> </a:t>
            </a:r>
            <a:r>
              <a:rPr lang="en-GB" sz="1600" dirty="0" err="1">
                <a:solidFill>
                  <a:schemeClr val="dk1"/>
                </a:solidFill>
              </a:rPr>
              <a:t>ontwerpen</a:t>
            </a:r>
            <a:r>
              <a:rPr lang="en-GB" sz="1600" dirty="0">
                <a:solidFill>
                  <a:schemeClr val="dk1"/>
                </a:solidFill>
              </a:rPr>
              <a:t> is</a:t>
            </a:r>
            <a:endParaRPr sz="1600" dirty="0">
              <a:solidFill>
                <a:schemeClr val="dk1"/>
              </a:solidFill>
            </a:endParaRPr>
          </a:p>
        </p:txBody>
      </p:sp>
      <p:sp>
        <p:nvSpPr>
          <p:cNvPr id="101" name="Google Shape;101;p19"/>
          <p:cNvSpPr/>
          <p:nvPr/>
        </p:nvSpPr>
        <p:spPr>
          <a:xfrm>
            <a:off x="2426700" y="2338177"/>
            <a:ext cx="636743" cy="466970"/>
          </a:xfrm>
          <a:custGeom>
            <a:avLst/>
            <a:gdLst/>
            <a:ahLst/>
            <a:cxnLst/>
            <a:rect l="l" t="t" r="r" b="b"/>
            <a:pathLst>
              <a:path w="45563" h="31314" extrusionOk="0">
                <a:moveTo>
                  <a:pt x="0" y="0"/>
                </a:moveTo>
                <a:cubicBezTo>
                  <a:pt x="0" y="1858"/>
                  <a:pt x="671" y="4138"/>
                  <a:pt x="2264" y="5094"/>
                </a:cubicBezTo>
                <a:cubicBezTo>
                  <a:pt x="4158" y="6230"/>
                  <a:pt x="8802" y="5016"/>
                  <a:pt x="8490" y="2830"/>
                </a:cubicBezTo>
                <a:cubicBezTo>
                  <a:pt x="8382" y="2077"/>
                  <a:pt x="6701" y="1953"/>
                  <a:pt x="6226" y="2547"/>
                </a:cubicBezTo>
                <a:cubicBezTo>
                  <a:pt x="3709" y="5694"/>
                  <a:pt x="6321" y="11839"/>
                  <a:pt x="9622" y="14150"/>
                </a:cubicBezTo>
                <a:cubicBezTo>
                  <a:pt x="14018" y="17227"/>
                  <a:pt x="28822" y="15510"/>
                  <a:pt x="25470" y="11320"/>
                </a:cubicBezTo>
                <a:cubicBezTo>
                  <a:pt x="23862" y="9309"/>
                  <a:pt x="21330" y="15579"/>
                  <a:pt x="21791" y="18112"/>
                </a:cubicBezTo>
                <a:cubicBezTo>
                  <a:pt x="23399" y="26956"/>
                  <a:pt x="36842" y="33027"/>
                  <a:pt x="45563" y="30847"/>
                </a:cubicBezTo>
              </a:path>
            </a:pathLst>
          </a:custGeom>
          <a:noFill/>
          <a:ln w="19050" cap="flat" cmpd="sng">
            <a:solidFill>
              <a:srgbClr val="B2C949"/>
            </a:solidFill>
            <a:prstDash val="solid"/>
            <a:round/>
            <a:headEnd type="none" w="med" len="med"/>
            <a:tailEnd type="stealth" w="med" len="med"/>
          </a:ln>
        </p:spPr>
      </p:sp>
      <p:pic>
        <p:nvPicPr>
          <p:cNvPr id="102" name="Google Shape;102;p19"/>
          <p:cNvPicPr preferRelativeResize="0"/>
          <p:nvPr/>
        </p:nvPicPr>
        <p:blipFill>
          <a:blip r:embed="rId3">
            <a:alphaModFix/>
          </a:blip>
          <a:stretch>
            <a:fillRect/>
          </a:stretch>
        </p:blipFill>
        <p:spPr>
          <a:xfrm rot="-453350">
            <a:off x="5338493" y="1306442"/>
            <a:ext cx="1657939" cy="1572174"/>
          </a:xfrm>
          <a:prstGeom prst="rect">
            <a:avLst/>
          </a:prstGeom>
          <a:noFill/>
          <a:ln>
            <a:noFill/>
          </a:ln>
          <a:effectLst>
            <a:outerShdw blurRad="57150" dist="19050" dir="5400000" algn="bl" rotWithShape="0">
              <a:srgbClr val="000000">
                <a:alpha val="50000"/>
              </a:srgbClr>
            </a:outerShdw>
          </a:effectLst>
        </p:spPr>
      </p:pic>
      <p:pic>
        <p:nvPicPr>
          <p:cNvPr id="103" name="Google Shape;103;p19"/>
          <p:cNvPicPr preferRelativeResize="0"/>
          <p:nvPr/>
        </p:nvPicPr>
        <p:blipFill>
          <a:blip r:embed="rId4">
            <a:alphaModFix/>
          </a:blip>
          <a:stretch>
            <a:fillRect/>
          </a:stretch>
        </p:blipFill>
        <p:spPr>
          <a:xfrm rot="431473">
            <a:off x="6883371" y="1470580"/>
            <a:ext cx="1660799" cy="1572174"/>
          </a:xfrm>
          <a:prstGeom prst="rect">
            <a:avLst/>
          </a:prstGeom>
          <a:noFill/>
          <a:ln>
            <a:noFill/>
          </a:ln>
          <a:effectLst>
            <a:outerShdw blurRad="57150" dist="19050" dir="5400000" algn="bl" rotWithShape="0">
              <a:srgbClr val="000000">
                <a:alpha val="50000"/>
              </a:srgbClr>
            </a:outerShdw>
          </a:effectLst>
        </p:spPr>
      </p:pic>
      <p:pic>
        <p:nvPicPr>
          <p:cNvPr id="104" name="Google Shape;104;p19"/>
          <p:cNvPicPr preferRelativeResize="0"/>
          <p:nvPr/>
        </p:nvPicPr>
        <p:blipFill>
          <a:blip r:embed="rId5">
            <a:alphaModFix/>
          </a:blip>
          <a:stretch>
            <a:fillRect/>
          </a:stretch>
        </p:blipFill>
        <p:spPr>
          <a:xfrm rot="255413">
            <a:off x="5788029" y="2902600"/>
            <a:ext cx="1655079" cy="1572174"/>
          </a:xfrm>
          <a:prstGeom prst="rect">
            <a:avLst/>
          </a:prstGeom>
          <a:noFill/>
          <a:ln>
            <a:noFill/>
          </a:ln>
          <a:effectLst>
            <a:outerShdw blurRad="57150" dist="19050" dir="5400000" algn="bl" rotWithShape="0">
              <a:srgbClr val="000000">
                <a:alpha val="50000"/>
              </a:srgbClr>
            </a:outerShdw>
          </a:effectLst>
        </p:spPr>
      </p:pic>
      <p:pic>
        <p:nvPicPr>
          <p:cNvPr id="8" name="Picture 2">
            <a:extLst>
              <a:ext uri="{FF2B5EF4-FFF2-40B4-BE49-F238E27FC236}">
                <a16:creationId xmlns:a16="http://schemas.microsoft.com/office/drawing/2014/main" id="{1FCF5CE4-3D60-4967-9D79-C64EC30249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5500" y="4515591"/>
            <a:ext cx="1491447" cy="6279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1795450" y="218250"/>
            <a:ext cx="6840600" cy="82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a:t>4 Ontdekking... </a:t>
            </a:r>
            <a:endParaRPr b="1"/>
          </a:p>
        </p:txBody>
      </p:sp>
      <p:sp>
        <p:nvSpPr>
          <p:cNvPr id="110" name="Google Shape;110;p20"/>
          <p:cNvSpPr txBox="1">
            <a:spLocks noGrp="1"/>
          </p:cNvSpPr>
          <p:nvPr>
            <p:ph type="body" idx="1"/>
          </p:nvPr>
        </p:nvSpPr>
        <p:spPr>
          <a:xfrm>
            <a:off x="4114325" y="1399950"/>
            <a:ext cx="5371200" cy="3584100"/>
          </a:xfrm>
          <a:prstGeom prst="rect">
            <a:avLst/>
          </a:prstGeom>
        </p:spPr>
        <p:txBody>
          <a:bodyPr spcFirstLastPara="1" wrap="square" lIns="0" tIns="12950" rIns="0" bIns="0" anchor="t" anchorCtr="0">
            <a:noAutofit/>
          </a:bodyPr>
          <a:lstStyle/>
          <a:p>
            <a:pPr marL="0" lvl="0" indent="0" algn="l" rtl="0">
              <a:lnSpc>
                <a:spcPct val="150000"/>
              </a:lnSpc>
              <a:spcBef>
                <a:spcPts val="0"/>
              </a:spcBef>
              <a:spcAft>
                <a:spcPts val="0"/>
              </a:spcAft>
              <a:buNone/>
            </a:pPr>
            <a:r>
              <a:rPr lang="en-GB" sz="1600" b="1" dirty="0">
                <a:solidFill>
                  <a:schemeClr val="dk1"/>
                </a:solidFill>
              </a:rPr>
              <a:t>VERTEL</a:t>
            </a:r>
            <a:r>
              <a:rPr lang="en-GB" sz="1600" dirty="0">
                <a:solidFill>
                  <a:schemeClr val="dk1"/>
                </a:solidFill>
              </a:rPr>
              <a:t> wat </a:t>
            </a:r>
            <a:r>
              <a:rPr lang="en-GB" sz="1600" dirty="0" err="1">
                <a:solidFill>
                  <a:schemeClr val="dk1"/>
                </a:solidFill>
              </a:rPr>
              <a:t>jij</a:t>
            </a:r>
            <a:r>
              <a:rPr lang="en-GB" sz="1600" dirty="0">
                <a:solidFill>
                  <a:schemeClr val="dk1"/>
                </a:solidFill>
              </a:rPr>
              <a:t> </a:t>
            </a:r>
            <a:r>
              <a:rPr lang="en-GB" sz="1600" dirty="0" err="1">
                <a:solidFill>
                  <a:schemeClr val="dk1"/>
                </a:solidFill>
              </a:rPr>
              <a:t>heb</a:t>
            </a:r>
            <a:r>
              <a:rPr lang="en-GB" sz="1600" dirty="0">
                <a:solidFill>
                  <a:schemeClr val="dk1"/>
                </a:solidFill>
              </a:rPr>
              <a:t> </a:t>
            </a:r>
            <a:r>
              <a:rPr lang="en-GB" sz="1600" dirty="0" err="1">
                <a:solidFill>
                  <a:schemeClr val="dk1"/>
                </a:solidFill>
              </a:rPr>
              <a:t>ontdekt</a:t>
            </a:r>
            <a:endParaRPr sz="1600" dirty="0">
              <a:solidFill>
                <a:schemeClr val="dk1"/>
              </a:solidFill>
            </a:endParaRPr>
          </a:p>
          <a:p>
            <a:pPr marL="0" lvl="0" indent="0" algn="l" rtl="0">
              <a:lnSpc>
                <a:spcPct val="150000"/>
              </a:lnSpc>
              <a:spcBef>
                <a:spcPts val="0"/>
              </a:spcBef>
              <a:spcAft>
                <a:spcPts val="0"/>
              </a:spcAft>
              <a:buNone/>
            </a:pPr>
            <a:endParaRPr sz="1600" dirty="0">
              <a:solidFill>
                <a:schemeClr val="dk1"/>
              </a:solidFill>
            </a:endParaRPr>
          </a:p>
          <a:p>
            <a:pPr marL="457200" lvl="0" indent="-330200" algn="l" rtl="0">
              <a:lnSpc>
                <a:spcPct val="150000"/>
              </a:lnSpc>
              <a:spcBef>
                <a:spcPts val="0"/>
              </a:spcBef>
              <a:spcAft>
                <a:spcPts val="0"/>
              </a:spcAft>
              <a:buClr>
                <a:schemeClr val="dk1"/>
              </a:buClr>
              <a:buSzPts val="1600"/>
              <a:buChar char="●"/>
            </a:pPr>
            <a:r>
              <a:rPr lang="en-GB" sz="1600" dirty="0">
                <a:solidFill>
                  <a:schemeClr val="dk1"/>
                </a:solidFill>
              </a:rPr>
              <a:t>Hoe ging het </a:t>
            </a:r>
            <a:r>
              <a:rPr lang="en-GB" sz="1600" dirty="0" err="1">
                <a:solidFill>
                  <a:schemeClr val="dk1"/>
                </a:solidFill>
              </a:rPr>
              <a:t>ontwerpen</a:t>
            </a:r>
            <a:r>
              <a:rPr lang="en-GB" sz="1600" dirty="0">
                <a:solidFill>
                  <a:schemeClr val="dk1"/>
                </a:solidFill>
              </a:rPr>
              <a:t>?</a:t>
            </a:r>
            <a:endParaRPr sz="1600" dirty="0">
              <a:solidFill>
                <a:schemeClr val="dk1"/>
              </a:solidFill>
            </a:endParaRPr>
          </a:p>
          <a:p>
            <a:pPr marL="457200" lvl="0" indent="-330200" algn="l" rtl="0">
              <a:lnSpc>
                <a:spcPct val="150000"/>
              </a:lnSpc>
              <a:spcBef>
                <a:spcPts val="0"/>
              </a:spcBef>
              <a:spcAft>
                <a:spcPts val="0"/>
              </a:spcAft>
              <a:buClr>
                <a:schemeClr val="dk1"/>
              </a:buClr>
              <a:buSzPts val="1600"/>
              <a:buChar char="●"/>
            </a:pPr>
            <a:r>
              <a:rPr lang="en-GB" sz="1600" dirty="0">
                <a:solidFill>
                  <a:schemeClr val="dk1"/>
                </a:solidFill>
              </a:rPr>
              <a:t>Hoe was het om het </a:t>
            </a:r>
            <a:r>
              <a:rPr lang="en-GB" sz="1600" dirty="0" err="1">
                <a:solidFill>
                  <a:schemeClr val="dk1"/>
                </a:solidFill>
              </a:rPr>
              <a:t>eerste</a:t>
            </a:r>
            <a:r>
              <a:rPr lang="en-GB" sz="1600" dirty="0">
                <a:solidFill>
                  <a:schemeClr val="dk1"/>
                </a:solidFill>
              </a:rPr>
              <a:t> </a:t>
            </a:r>
            <a:r>
              <a:rPr lang="en-GB" sz="1600" dirty="0" err="1">
                <a:solidFill>
                  <a:schemeClr val="dk1"/>
                </a:solidFill>
              </a:rPr>
              <a:t>ontwerp</a:t>
            </a:r>
            <a:r>
              <a:rPr lang="en-GB" sz="1600" dirty="0">
                <a:solidFill>
                  <a:schemeClr val="dk1"/>
                </a:solidFill>
              </a:rPr>
              <a:t> </a:t>
            </a:r>
            <a:r>
              <a:rPr lang="en-GB" sz="1600" dirty="0" err="1">
                <a:solidFill>
                  <a:schemeClr val="dk1"/>
                </a:solidFill>
              </a:rPr>
              <a:t>te</a:t>
            </a:r>
            <a:r>
              <a:rPr lang="en-GB" sz="1600" dirty="0">
                <a:solidFill>
                  <a:schemeClr val="dk1"/>
                </a:solidFill>
              </a:rPr>
              <a:t> </a:t>
            </a:r>
            <a:r>
              <a:rPr lang="en-GB" sz="1600" dirty="0" err="1">
                <a:solidFill>
                  <a:schemeClr val="dk1"/>
                </a:solidFill>
              </a:rPr>
              <a:t>moeten</a:t>
            </a:r>
            <a:r>
              <a:rPr lang="en-GB" sz="1600" dirty="0">
                <a:solidFill>
                  <a:schemeClr val="dk1"/>
                </a:solidFill>
              </a:rPr>
              <a:t> </a:t>
            </a:r>
            <a:r>
              <a:rPr lang="en-GB" sz="1600" dirty="0" err="1">
                <a:solidFill>
                  <a:schemeClr val="dk1"/>
                </a:solidFill>
              </a:rPr>
              <a:t>hergebruiken</a:t>
            </a:r>
            <a:r>
              <a:rPr lang="en-GB" sz="1600" dirty="0">
                <a:solidFill>
                  <a:schemeClr val="dk1"/>
                </a:solidFill>
              </a:rPr>
              <a:t>?</a:t>
            </a:r>
            <a:endParaRPr sz="1600" dirty="0">
              <a:solidFill>
                <a:schemeClr val="dk1"/>
              </a:solidFill>
            </a:endParaRPr>
          </a:p>
          <a:p>
            <a:pPr marL="457200" lvl="0" indent="-330200" algn="l" rtl="0">
              <a:lnSpc>
                <a:spcPct val="150000"/>
              </a:lnSpc>
              <a:spcBef>
                <a:spcPts val="0"/>
              </a:spcBef>
              <a:spcAft>
                <a:spcPts val="0"/>
              </a:spcAft>
              <a:buClr>
                <a:schemeClr val="dk1"/>
              </a:buClr>
              <a:buSzPts val="1600"/>
              <a:buChar char="●"/>
            </a:pPr>
            <a:r>
              <a:rPr lang="en-GB" sz="1600" dirty="0">
                <a:solidFill>
                  <a:schemeClr val="dk1"/>
                </a:solidFill>
              </a:rPr>
              <a:t>Welk </a:t>
            </a:r>
            <a:r>
              <a:rPr lang="en-GB" sz="1600" dirty="0" err="1">
                <a:solidFill>
                  <a:schemeClr val="dk1"/>
                </a:solidFill>
              </a:rPr>
              <a:t>materiaal</a:t>
            </a:r>
            <a:r>
              <a:rPr lang="en-GB" sz="1600" dirty="0">
                <a:solidFill>
                  <a:schemeClr val="dk1"/>
                </a:solidFill>
              </a:rPr>
              <a:t> was (</a:t>
            </a:r>
            <a:r>
              <a:rPr lang="en-GB" sz="1600" dirty="0" err="1">
                <a:solidFill>
                  <a:schemeClr val="dk1"/>
                </a:solidFill>
              </a:rPr>
              <a:t>niet</a:t>
            </a:r>
            <a:r>
              <a:rPr lang="en-GB" sz="1600" dirty="0">
                <a:solidFill>
                  <a:schemeClr val="dk1"/>
                </a:solidFill>
              </a:rPr>
              <a:t>) </a:t>
            </a:r>
            <a:r>
              <a:rPr lang="en-GB" sz="1600" dirty="0" err="1">
                <a:solidFill>
                  <a:schemeClr val="dk1"/>
                </a:solidFill>
              </a:rPr>
              <a:t>goed</a:t>
            </a:r>
            <a:r>
              <a:rPr lang="en-GB" sz="1600" dirty="0">
                <a:solidFill>
                  <a:schemeClr val="dk1"/>
                </a:solidFill>
              </a:rPr>
              <a:t> </a:t>
            </a:r>
            <a:r>
              <a:rPr lang="en-GB" sz="1600" dirty="0" err="1">
                <a:solidFill>
                  <a:schemeClr val="dk1"/>
                </a:solidFill>
              </a:rPr>
              <a:t>te</a:t>
            </a:r>
            <a:r>
              <a:rPr lang="en-GB" sz="1600" dirty="0">
                <a:solidFill>
                  <a:schemeClr val="dk1"/>
                </a:solidFill>
              </a:rPr>
              <a:t> </a:t>
            </a:r>
            <a:r>
              <a:rPr lang="en-GB" sz="1600" dirty="0" err="1">
                <a:solidFill>
                  <a:schemeClr val="dk1"/>
                </a:solidFill>
              </a:rPr>
              <a:t>hergebruiken</a:t>
            </a:r>
            <a:r>
              <a:rPr lang="en-GB" sz="1600" dirty="0">
                <a:solidFill>
                  <a:schemeClr val="dk1"/>
                </a:solidFill>
              </a:rPr>
              <a:t>?</a:t>
            </a:r>
            <a:endParaRPr sz="1600" dirty="0">
              <a:solidFill>
                <a:schemeClr val="dk1"/>
              </a:solidFill>
            </a:endParaRPr>
          </a:p>
          <a:p>
            <a:pPr marL="457200" lvl="0" indent="-330200" algn="l" rtl="0">
              <a:lnSpc>
                <a:spcPct val="150000"/>
              </a:lnSpc>
              <a:spcBef>
                <a:spcPts val="0"/>
              </a:spcBef>
              <a:spcAft>
                <a:spcPts val="0"/>
              </a:spcAft>
              <a:buClr>
                <a:schemeClr val="dk1"/>
              </a:buClr>
              <a:buSzPts val="1600"/>
              <a:buChar char="●"/>
            </a:pPr>
            <a:r>
              <a:rPr lang="en-GB" sz="1600" dirty="0" err="1">
                <a:solidFill>
                  <a:schemeClr val="dk1"/>
                </a:solidFill>
              </a:rPr>
              <a:t>Heb</a:t>
            </a:r>
            <a:r>
              <a:rPr lang="en-GB" sz="1600" dirty="0">
                <a:solidFill>
                  <a:schemeClr val="dk1"/>
                </a:solidFill>
              </a:rPr>
              <a:t> je </a:t>
            </a:r>
            <a:r>
              <a:rPr lang="en-GB" sz="1600" dirty="0" err="1">
                <a:solidFill>
                  <a:schemeClr val="dk1"/>
                </a:solidFill>
              </a:rPr>
              <a:t>ontdekt</a:t>
            </a:r>
            <a:r>
              <a:rPr lang="en-GB" sz="1600" dirty="0">
                <a:solidFill>
                  <a:schemeClr val="dk1"/>
                </a:solidFill>
              </a:rPr>
              <a:t> wat </a:t>
            </a:r>
            <a:r>
              <a:rPr lang="en-GB" sz="1600" dirty="0" err="1">
                <a:solidFill>
                  <a:schemeClr val="dk1"/>
                </a:solidFill>
              </a:rPr>
              <a:t>circulair</a:t>
            </a:r>
            <a:r>
              <a:rPr lang="en-GB" sz="1600" dirty="0">
                <a:solidFill>
                  <a:schemeClr val="dk1"/>
                </a:solidFill>
              </a:rPr>
              <a:t> </a:t>
            </a:r>
            <a:r>
              <a:rPr lang="en-GB" sz="1600" dirty="0" err="1">
                <a:solidFill>
                  <a:schemeClr val="dk1"/>
                </a:solidFill>
              </a:rPr>
              <a:t>ontwerpen</a:t>
            </a:r>
            <a:r>
              <a:rPr lang="en-GB" sz="1600" dirty="0">
                <a:solidFill>
                  <a:schemeClr val="dk1"/>
                </a:solidFill>
              </a:rPr>
              <a:t> is?</a:t>
            </a:r>
            <a:endParaRPr sz="1600" dirty="0">
              <a:solidFill>
                <a:schemeClr val="dk1"/>
              </a:solidFill>
            </a:endParaRPr>
          </a:p>
          <a:p>
            <a:pPr marL="0" lvl="0" indent="0" algn="l" rtl="0">
              <a:lnSpc>
                <a:spcPct val="150000"/>
              </a:lnSpc>
              <a:spcBef>
                <a:spcPts val="0"/>
              </a:spcBef>
              <a:spcAft>
                <a:spcPts val="0"/>
              </a:spcAft>
              <a:buNone/>
            </a:pPr>
            <a:endParaRPr sz="1200" dirty="0">
              <a:solidFill>
                <a:schemeClr val="dk1"/>
              </a:solidFill>
            </a:endParaRPr>
          </a:p>
          <a:p>
            <a:pPr marL="457200" lvl="0" indent="0" algn="l" rtl="0">
              <a:lnSpc>
                <a:spcPct val="150000"/>
              </a:lnSpc>
              <a:spcBef>
                <a:spcPts val="0"/>
              </a:spcBef>
              <a:spcAft>
                <a:spcPts val="0"/>
              </a:spcAft>
              <a:buNone/>
            </a:pPr>
            <a:r>
              <a:rPr lang="en-GB" sz="1600" dirty="0">
                <a:solidFill>
                  <a:schemeClr val="dk1"/>
                </a:solidFill>
              </a:rPr>
              <a:t>   </a:t>
            </a:r>
            <a:endParaRPr sz="1600" dirty="0">
              <a:solidFill>
                <a:schemeClr val="dk1"/>
              </a:solidFill>
            </a:endParaRPr>
          </a:p>
        </p:txBody>
      </p:sp>
      <p:pic>
        <p:nvPicPr>
          <p:cNvPr id="111" name="Google Shape;111;p20"/>
          <p:cNvPicPr preferRelativeResize="0"/>
          <p:nvPr/>
        </p:nvPicPr>
        <p:blipFill>
          <a:blip r:embed="rId3">
            <a:alphaModFix/>
          </a:blip>
          <a:stretch>
            <a:fillRect/>
          </a:stretch>
        </p:blipFill>
        <p:spPr>
          <a:xfrm>
            <a:off x="1560900" y="1209225"/>
            <a:ext cx="2296075" cy="2798825"/>
          </a:xfrm>
          <a:prstGeom prst="rect">
            <a:avLst/>
          </a:prstGeom>
          <a:noFill/>
          <a:ln>
            <a:noFill/>
          </a:ln>
        </p:spPr>
      </p:pic>
      <p:pic>
        <p:nvPicPr>
          <p:cNvPr id="5" name="Picture 2">
            <a:extLst>
              <a:ext uri="{FF2B5EF4-FFF2-40B4-BE49-F238E27FC236}">
                <a16:creationId xmlns:a16="http://schemas.microsoft.com/office/drawing/2014/main" id="{014F021D-AD9F-4490-93F7-D1AE085B0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5500" y="4515591"/>
            <a:ext cx="1491447" cy="6279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1795450" y="218250"/>
            <a:ext cx="6840600" cy="82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a:t>4 Circulair ontwerpen </a:t>
            </a:r>
            <a:endParaRPr b="1"/>
          </a:p>
        </p:txBody>
      </p:sp>
      <p:sp>
        <p:nvSpPr>
          <p:cNvPr id="117" name="Google Shape;117;p21"/>
          <p:cNvSpPr txBox="1">
            <a:spLocks noGrp="1"/>
          </p:cNvSpPr>
          <p:nvPr>
            <p:ph type="body" idx="1"/>
          </p:nvPr>
        </p:nvSpPr>
        <p:spPr>
          <a:xfrm>
            <a:off x="1795450" y="1204275"/>
            <a:ext cx="5025000" cy="3584100"/>
          </a:xfrm>
          <a:prstGeom prst="rect">
            <a:avLst/>
          </a:prstGeom>
        </p:spPr>
        <p:txBody>
          <a:bodyPr spcFirstLastPara="1" wrap="square" lIns="0" tIns="12950" rIns="0" bIns="0" anchor="t" anchorCtr="0">
            <a:noAutofit/>
          </a:bodyPr>
          <a:lstStyle/>
          <a:p>
            <a:pPr marL="0" lvl="0" indent="0" algn="l" rtl="0">
              <a:lnSpc>
                <a:spcPct val="150000"/>
              </a:lnSpc>
              <a:spcBef>
                <a:spcPts val="0"/>
              </a:spcBef>
              <a:spcAft>
                <a:spcPts val="0"/>
              </a:spcAft>
              <a:buNone/>
            </a:pPr>
            <a:r>
              <a:rPr lang="en-GB" sz="1600" b="1">
                <a:solidFill>
                  <a:schemeClr val="dk1"/>
                </a:solidFill>
              </a:rPr>
              <a:t>Wat is circulair ontwerpen?</a:t>
            </a:r>
            <a:endParaRPr sz="1600" b="1">
              <a:solidFill>
                <a:schemeClr val="dk1"/>
              </a:solidFill>
            </a:endParaRPr>
          </a:p>
          <a:p>
            <a:pPr marL="457200" lvl="0" indent="-304800" algn="l" rtl="0">
              <a:lnSpc>
                <a:spcPct val="150000"/>
              </a:lnSpc>
              <a:spcBef>
                <a:spcPts val="0"/>
              </a:spcBef>
              <a:spcAft>
                <a:spcPts val="0"/>
              </a:spcAft>
              <a:buClr>
                <a:schemeClr val="dk1"/>
              </a:buClr>
              <a:buSzPts val="1200"/>
              <a:buChar char="●"/>
            </a:pPr>
            <a:r>
              <a:rPr lang="en-GB" sz="1200">
                <a:solidFill>
                  <a:schemeClr val="dk1"/>
                </a:solidFill>
              </a:rPr>
              <a:t>Grondstoffen van een product kunnen </a:t>
            </a:r>
            <a:r>
              <a:rPr lang="en-GB" sz="1200" b="1">
                <a:solidFill>
                  <a:srgbClr val="B2C949"/>
                </a:solidFill>
              </a:rPr>
              <a:t>altijd opnieuw gebruikt</a:t>
            </a:r>
            <a:r>
              <a:rPr lang="en-GB" sz="1200">
                <a:solidFill>
                  <a:schemeClr val="dk1"/>
                </a:solidFill>
              </a:rPr>
              <a:t> worden.</a:t>
            </a:r>
            <a:endParaRPr sz="1200">
              <a:solidFill>
                <a:schemeClr val="dk1"/>
              </a:solidFill>
            </a:endParaRPr>
          </a:p>
          <a:p>
            <a:pPr marL="457200" lvl="0" indent="-304800" algn="l" rtl="0">
              <a:lnSpc>
                <a:spcPct val="150000"/>
              </a:lnSpc>
              <a:spcBef>
                <a:spcPts val="0"/>
              </a:spcBef>
              <a:spcAft>
                <a:spcPts val="0"/>
              </a:spcAft>
              <a:buClr>
                <a:schemeClr val="dk1"/>
              </a:buClr>
              <a:buSzPts val="1200"/>
              <a:buChar char="●"/>
            </a:pPr>
            <a:r>
              <a:rPr lang="en-GB" sz="1200">
                <a:solidFill>
                  <a:schemeClr val="dk1"/>
                </a:solidFill>
              </a:rPr>
              <a:t>Afval bestaat niet meer.</a:t>
            </a:r>
            <a:endParaRPr sz="1200">
              <a:solidFill>
                <a:schemeClr val="dk1"/>
              </a:solidFill>
            </a:endParaRPr>
          </a:p>
          <a:p>
            <a:pPr marL="0" lvl="0" indent="0" algn="l" rtl="0">
              <a:lnSpc>
                <a:spcPct val="150000"/>
              </a:lnSpc>
              <a:spcBef>
                <a:spcPts val="0"/>
              </a:spcBef>
              <a:spcAft>
                <a:spcPts val="0"/>
              </a:spcAft>
              <a:buNone/>
            </a:pPr>
            <a:endParaRPr sz="120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GB" sz="1600" b="1">
                <a:solidFill>
                  <a:schemeClr val="dk1"/>
                </a:solidFill>
              </a:rPr>
              <a:t>Waarom belangrijk?</a:t>
            </a:r>
            <a:endParaRPr sz="1600" b="1">
              <a:solidFill>
                <a:schemeClr val="dk1"/>
              </a:solidFill>
            </a:endParaRPr>
          </a:p>
          <a:p>
            <a:pPr marL="457200" lvl="0" indent="-304800" algn="l" rtl="0">
              <a:lnSpc>
                <a:spcPct val="150000"/>
              </a:lnSpc>
              <a:spcBef>
                <a:spcPts val="0"/>
              </a:spcBef>
              <a:spcAft>
                <a:spcPts val="0"/>
              </a:spcAft>
              <a:buClr>
                <a:schemeClr val="dk1"/>
              </a:buClr>
              <a:buSzPts val="1200"/>
              <a:buChar char="●"/>
            </a:pPr>
            <a:r>
              <a:rPr lang="en-GB" sz="1200">
                <a:solidFill>
                  <a:schemeClr val="dk1"/>
                </a:solidFill>
              </a:rPr>
              <a:t>In veel afval zitten nog waardevolle grondstoffen.</a:t>
            </a:r>
            <a:endParaRPr sz="1200">
              <a:solidFill>
                <a:schemeClr val="dk1"/>
              </a:solidFill>
            </a:endParaRPr>
          </a:p>
          <a:p>
            <a:pPr marL="457200" lvl="0" indent="-304800" algn="l" rtl="0">
              <a:lnSpc>
                <a:spcPct val="150000"/>
              </a:lnSpc>
              <a:spcBef>
                <a:spcPts val="0"/>
              </a:spcBef>
              <a:spcAft>
                <a:spcPts val="0"/>
              </a:spcAft>
              <a:buClr>
                <a:schemeClr val="dk1"/>
              </a:buClr>
              <a:buSzPts val="1200"/>
              <a:buChar char="●"/>
            </a:pPr>
            <a:r>
              <a:rPr lang="en-GB" sz="1200">
                <a:solidFill>
                  <a:schemeClr val="dk1"/>
                </a:solidFill>
              </a:rPr>
              <a:t>Grondstoffen kunnen</a:t>
            </a:r>
            <a:r>
              <a:rPr lang="en-GB" sz="1200" b="1">
                <a:solidFill>
                  <a:srgbClr val="6BBE4E"/>
                </a:solidFill>
              </a:rPr>
              <a:t> </a:t>
            </a:r>
            <a:r>
              <a:rPr lang="en-GB" sz="1200" b="1">
                <a:solidFill>
                  <a:srgbClr val="B2C949"/>
                </a:solidFill>
              </a:rPr>
              <a:t>opraken</a:t>
            </a:r>
            <a:r>
              <a:rPr lang="en-GB" sz="1200">
                <a:solidFill>
                  <a:schemeClr val="dk1"/>
                </a:solidFill>
              </a:rPr>
              <a:t>.</a:t>
            </a:r>
            <a:endParaRPr sz="1200">
              <a:solidFill>
                <a:schemeClr val="dk1"/>
              </a:solidFill>
            </a:endParaRPr>
          </a:p>
          <a:p>
            <a:pPr marL="457200" lvl="0" indent="0" algn="l" rtl="0">
              <a:lnSpc>
                <a:spcPct val="150000"/>
              </a:lnSpc>
              <a:spcBef>
                <a:spcPts val="0"/>
              </a:spcBef>
              <a:spcAft>
                <a:spcPts val="0"/>
              </a:spcAft>
              <a:buNone/>
            </a:pPr>
            <a:endParaRPr sz="1200">
              <a:solidFill>
                <a:schemeClr val="dk1"/>
              </a:solidFill>
            </a:endParaRPr>
          </a:p>
          <a:p>
            <a:pPr marL="457200" lvl="0" indent="-304800" algn="l" rtl="0">
              <a:lnSpc>
                <a:spcPct val="150000"/>
              </a:lnSpc>
              <a:spcBef>
                <a:spcPts val="0"/>
              </a:spcBef>
              <a:spcAft>
                <a:spcPts val="0"/>
              </a:spcAft>
              <a:buClr>
                <a:schemeClr val="dk1"/>
              </a:buClr>
              <a:buSzPts val="1200"/>
              <a:buChar char="●"/>
            </a:pPr>
            <a:r>
              <a:rPr lang="en-GB" sz="1200">
                <a:solidFill>
                  <a:schemeClr val="dk1"/>
                </a:solidFill>
              </a:rPr>
              <a:t>Blijf dit doen: afval scheiden en recyclen.</a:t>
            </a:r>
            <a:endParaRPr sz="1200">
              <a:solidFill>
                <a:schemeClr val="dk1"/>
              </a:solidFill>
            </a:endParaRPr>
          </a:p>
          <a:p>
            <a:pPr marL="457200" lvl="0" indent="-304800" algn="l" rtl="0">
              <a:lnSpc>
                <a:spcPct val="150000"/>
              </a:lnSpc>
              <a:spcBef>
                <a:spcPts val="0"/>
              </a:spcBef>
              <a:spcAft>
                <a:spcPts val="0"/>
              </a:spcAft>
              <a:buClr>
                <a:schemeClr val="dk1"/>
              </a:buClr>
              <a:buSzPts val="1200"/>
              <a:buChar char="●"/>
            </a:pPr>
            <a:r>
              <a:rPr lang="en-GB" sz="1200">
                <a:solidFill>
                  <a:schemeClr val="dk1"/>
                </a:solidFill>
              </a:rPr>
              <a:t>Meer effect: al bij het ontwerpen van een product nadenken!</a:t>
            </a:r>
            <a:endParaRPr sz="1200">
              <a:solidFill>
                <a:schemeClr val="dk1"/>
              </a:solidFill>
            </a:endParaRPr>
          </a:p>
          <a:p>
            <a:pPr marL="914400" lvl="0" indent="0" algn="l" rtl="0">
              <a:lnSpc>
                <a:spcPct val="150000"/>
              </a:lnSpc>
              <a:spcBef>
                <a:spcPts val="0"/>
              </a:spcBef>
              <a:spcAft>
                <a:spcPts val="0"/>
              </a:spcAft>
              <a:buNone/>
            </a:pPr>
            <a:endParaRPr sz="1200">
              <a:solidFill>
                <a:schemeClr val="dk1"/>
              </a:solidFill>
            </a:endParaRPr>
          </a:p>
          <a:p>
            <a:pPr marL="0" lvl="0" indent="0" algn="l" rtl="0">
              <a:lnSpc>
                <a:spcPct val="150000"/>
              </a:lnSpc>
              <a:spcBef>
                <a:spcPts val="0"/>
              </a:spcBef>
              <a:spcAft>
                <a:spcPts val="0"/>
              </a:spcAft>
              <a:buNone/>
            </a:pPr>
            <a:endParaRPr sz="1200">
              <a:solidFill>
                <a:schemeClr val="dk1"/>
              </a:solidFill>
            </a:endParaRPr>
          </a:p>
          <a:p>
            <a:pPr marL="457200" lvl="0" indent="0" algn="l" rtl="0">
              <a:lnSpc>
                <a:spcPct val="150000"/>
              </a:lnSpc>
              <a:spcBef>
                <a:spcPts val="0"/>
              </a:spcBef>
              <a:spcAft>
                <a:spcPts val="0"/>
              </a:spcAft>
              <a:buNone/>
            </a:pPr>
            <a:r>
              <a:rPr lang="en-GB" sz="1600">
                <a:solidFill>
                  <a:schemeClr val="dk1"/>
                </a:solidFill>
              </a:rPr>
              <a:t>   </a:t>
            </a:r>
            <a:endParaRPr sz="1600">
              <a:solidFill>
                <a:schemeClr val="dk1"/>
              </a:solidFill>
            </a:endParaRPr>
          </a:p>
        </p:txBody>
      </p:sp>
      <p:sp>
        <p:nvSpPr>
          <p:cNvPr id="118" name="Google Shape;118;p21"/>
          <p:cNvSpPr txBox="1"/>
          <p:nvPr/>
        </p:nvSpPr>
        <p:spPr>
          <a:xfrm>
            <a:off x="5486050" y="2017650"/>
            <a:ext cx="1334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latin typeface="Calibri"/>
                <a:ea typeface="Calibri"/>
                <a:cs typeface="Calibri"/>
                <a:sym typeface="Calibri"/>
              </a:rPr>
              <a:t>Goud in je oude smartphone!</a:t>
            </a:r>
            <a:endParaRPr sz="1200">
              <a:latin typeface="Calibri"/>
              <a:ea typeface="Calibri"/>
              <a:cs typeface="Calibri"/>
              <a:sym typeface="Calibri"/>
            </a:endParaRPr>
          </a:p>
        </p:txBody>
      </p:sp>
      <p:sp>
        <p:nvSpPr>
          <p:cNvPr id="119" name="Google Shape;119;p21"/>
          <p:cNvSpPr/>
          <p:nvPr/>
        </p:nvSpPr>
        <p:spPr>
          <a:xfrm rot="-3866885">
            <a:off x="5388449" y="2473668"/>
            <a:ext cx="636709" cy="467003"/>
          </a:xfrm>
          <a:custGeom>
            <a:avLst/>
            <a:gdLst/>
            <a:ahLst/>
            <a:cxnLst/>
            <a:rect l="l" t="t" r="r" b="b"/>
            <a:pathLst>
              <a:path w="45563" h="31314" extrusionOk="0">
                <a:moveTo>
                  <a:pt x="0" y="0"/>
                </a:moveTo>
                <a:cubicBezTo>
                  <a:pt x="0" y="1858"/>
                  <a:pt x="671" y="4138"/>
                  <a:pt x="2264" y="5094"/>
                </a:cubicBezTo>
                <a:cubicBezTo>
                  <a:pt x="4158" y="6230"/>
                  <a:pt x="8802" y="5016"/>
                  <a:pt x="8490" y="2830"/>
                </a:cubicBezTo>
                <a:cubicBezTo>
                  <a:pt x="8382" y="2077"/>
                  <a:pt x="6701" y="1953"/>
                  <a:pt x="6226" y="2547"/>
                </a:cubicBezTo>
                <a:cubicBezTo>
                  <a:pt x="3709" y="5694"/>
                  <a:pt x="6321" y="11839"/>
                  <a:pt x="9622" y="14150"/>
                </a:cubicBezTo>
                <a:cubicBezTo>
                  <a:pt x="14018" y="17227"/>
                  <a:pt x="28822" y="15510"/>
                  <a:pt x="25470" y="11320"/>
                </a:cubicBezTo>
                <a:cubicBezTo>
                  <a:pt x="23862" y="9309"/>
                  <a:pt x="21330" y="15579"/>
                  <a:pt x="21791" y="18112"/>
                </a:cubicBezTo>
                <a:cubicBezTo>
                  <a:pt x="23399" y="26956"/>
                  <a:pt x="36842" y="33027"/>
                  <a:pt x="45563" y="30847"/>
                </a:cubicBezTo>
              </a:path>
            </a:pathLst>
          </a:custGeom>
          <a:noFill/>
          <a:ln w="19050" cap="flat" cmpd="sng">
            <a:solidFill>
              <a:srgbClr val="B2C949"/>
            </a:solidFill>
            <a:prstDash val="solid"/>
            <a:round/>
            <a:headEnd type="none" w="med" len="med"/>
            <a:tailEnd type="stealth" w="med" len="med"/>
          </a:ln>
        </p:spPr>
      </p:sp>
      <p:pic>
        <p:nvPicPr>
          <p:cNvPr id="120" name="Google Shape;120;p21"/>
          <p:cNvPicPr preferRelativeResize="0"/>
          <p:nvPr/>
        </p:nvPicPr>
        <p:blipFill>
          <a:blip r:embed="rId3">
            <a:alphaModFix/>
          </a:blip>
          <a:stretch>
            <a:fillRect/>
          </a:stretch>
        </p:blipFill>
        <p:spPr>
          <a:xfrm>
            <a:off x="5590600" y="1110825"/>
            <a:ext cx="2928346" cy="1984275"/>
          </a:xfrm>
          <a:prstGeom prst="rect">
            <a:avLst/>
          </a:prstGeom>
          <a:noFill/>
          <a:ln>
            <a:noFill/>
          </a:ln>
        </p:spPr>
      </p:pic>
      <p:pic>
        <p:nvPicPr>
          <p:cNvPr id="7" name="Picture 2">
            <a:extLst>
              <a:ext uri="{FF2B5EF4-FFF2-40B4-BE49-F238E27FC236}">
                <a16:creationId xmlns:a16="http://schemas.microsoft.com/office/drawing/2014/main" id="{7D9A6F2C-13B6-45F9-87DF-A9F4C06A98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5500" y="4515591"/>
            <a:ext cx="1491447" cy="6279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1466</Words>
  <Application>Microsoft Office PowerPoint</Application>
  <PresentationFormat>Diavoorstelling (16:9)</PresentationFormat>
  <Paragraphs>158</Paragraphs>
  <Slides>14</Slides>
  <Notes>14</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14</vt:i4>
      </vt:variant>
    </vt:vector>
  </HeadingPairs>
  <TitlesOfParts>
    <vt:vector size="19" baseType="lpstr">
      <vt:lpstr>Arial Narrow</vt:lpstr>
      <vt:lpstr>Times New Roman</vt:lpstr>
      <vt:lpstr>Arial</vt:lpstr>
      <vt:lpstr>Calibri</vt:lpstr>
      <vt:lpstr>Kantoorthema</vt:lpstr>
      <vt:lpstr>PowerPoint-presentatie</vt:lpstr>
      <vt:lpstr>PowerPoint-presentatie</vt:lpstr>
      <vt:lpstr>Dit gaan we doen!</vt:lpstr>
      <vt:lpstr>1 Ontwerpen </vt:lpstr>
      <vt:lpstr>1 Ontwerpen </vt:lpstr>
      <vt:lpstr>2 Presenteren </vt:lpstr>
      <vt:lpstr>3 Opnieuw ontwerpen </vt:lpstr>
      <vt:lpstr>4 Ontdekking... </vt:lpstr>
      <vt:lpstr>4 Circulair ontwerpen </vt:lpstr>
      <vt:lpstr>4 Circulair ontwerpen </vt:lpstr>
      <vt:lpstr>4 Circulair ontwerpen </vt:lpstr>
      <vt:lpstr>Reflecteren</vt:lpstr>
      <vt:lpstr>Circulair ontwerpen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Henke Nienhuis</dc:creator>
  <cp:lastModifiedBy>Henke Nienhuis</cp:lastModifiedBy>
  <cp:revision>5</cp:revision>
  <dcterms:modified xsi:type="dcterms:W3CDTF">2022-07-13T08:55:20Z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f9dcbe8-f8ca-464f-983b-20ccb4ae3e2c_Enabled">
    <vt:lpwstr>true</vt:lpwstr>
  </property>
  <property fmtid="{D5CDD505-2E9C-101B-9397-08002B2CF9AE}" pid="3" name="MSIP_Label_9f9dcbe8-f8ca-464f-983b-20ccb4ae3e2c_SetDate">
    <vt:lpwstr>2022-07-13T08:39:26Z</vt:lpwstr>
  </property>
  <property fmtid="{D5CDD505-2E9C-101B-9397-08002B2CF9AE}" pid="4" name="MSIP_Label_9f9dcbe8-f8ca-464f-983b-20ccb4ae3e2c_Method">
    <vt:lpwstr>Privileged</vt:lpwstr>
  </property>
  <property fmtid="{D5CDD505-2E9C-101B-9397-08002B2CF9AE}" pid="5" name="MSIP_Label_9f9dcbe8-f8ca-464f-983b-20ccb4ae3e2c_Name">
    <vt:lpwstr>Openbaar</vt:lpwstr>
  </property>
  <property fmtid="{D5CDD505-2E9C-101B-9397-08002B2CF9AE}" pid="6" name="MSIP_Label_9f9dcbe8-f8ca-464f-983b-20ccb4ae3e2c_SiteId">
    <vt:lpwstr>8c653938-6726-49c5-bca7-8e44a4bf2029</vt:lpwstr>
  </property>
  <property fmtid="{D5CDD505-2E9C-101B-9397-08002B2CF9AE}" pid="7" name="MSIP_Label_9f9dcbe8-f8ca-464f-983b-20ccb4ae3e2c_ActionId">
    <vt:lpwstr>83d39a87-867c-4300-a9af-fbadf7106a02</vt:lpwstr>
  </property>
  <property fmtid="{D5CDD505-2E9C-101B-9397-08002B2CF9AE}" pid="8" name="MSIP_Label_9f9dcbe8-f8ca-464f-983b-20ccb4ae3e2c_ContentBits">
    <vt:lpwstr>0</vt:lpwstr>
  </property>
</Properties>
</file>